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6" name="Shape 3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ttangolo 167"/>
          <p:cNvSpPr/>
          <p:nvPr/>
        </p:nvSpPr>
        <p:spPr>
          <a:xfrm>
            <a:off x="0" y="3832223"/>
            <a:ext cx="9144000" cy="3025776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57" name="Gruppo 168"/>
          <p:cNvGrpSpPr/>
          <p:nvPr/>
        </p:nvGrpSpPr>
        <p:grpSpPr>
          <a:xfrm>
            <a:off x="48006" y="3816351"/>
            <a:ext cx="9036648" cy="180001"/>
            <a:chOff x="0" y="0"/>
            <a:chExt cx="9036646" cy="179999"/>
          </a:xfrm>
        </p:grpSpPr>
        <p:sp>
          <p:nvSpPr>
            <p:cNvPr id="137" name="Connettore 1 169"/>
            <p:cNvSpPr/>
            <p:nvPr/>
          </p:nvSpPr>
          <p:spPr>
            <a:xfrm flipH="1">
              <a:off x="-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8" name="Connettore 1 170"/>
            <p:cNvSpPr/>
            <p:nvPr/>
          </p:nvSpPr>
          <p:spPr>
            <a:xfrm flipH="1">
              <a:off x="7593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9" name="Connettore 1 171"/>
            <p:cNvSpPr/>
            <p:nvPr/>
          </p:nvSpPr>
          <p:spPr>
            <a:xfrm flipH="1">
              <a:off x="1518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0" name="Connettore 1 172"/>
            <p:cNvSpPr/>
            <p:nvPr/>
          </p:nvSpPr>
          <p:spPr>
            <a:xfrm flipH="1">
              <a:off x="22781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1" name="Connettore 1 173"/>
            <p:cNvSpPr/>
            <p:nvPr/>
          </p:nvSpPr>
          <p:spPr>
            <a:xfrm flipH="1">
              <a:off x="3037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2" name="Connettore 1 174"/>
            <p:cNvSpPr/>
            <p:nvPr/>
          </p:nvSpPr>
          <p:spPr>
            <a:xfrm flipH="1">
              <a:off x="37969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3" name="Connettore 1 175"/>
            <p:cNvSpPr/>
            <p:nvPr/>
          </p:nvSpPr>
          <p:spPr>
            <a:xfrm>
              <a:off x="4556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4" name="Connettore 1 176"/>
            <p:cNvSpPr/>
            <p:nvPr/>
          </p:nvSpPr>
          <p:spPr>
            <a:xfrm>
              <a:off x="5315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5" name="Connettore 1 177"/>
            <p:cNvSpPr/>
            <p:nvPr/>
          </p:nvSpPr>
          <p:spPr>
            <a:xfrm>
              <a:off x="60750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6" name="Connettore 1 178"/>
            <p:cNvSpPr/>
            <p:nvPr/>
          </p:nvSpPr>
          <p:spPr>
            <a:xfrm>
              <a:off x="6834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7" name="Connettore 1 179"/>
            <p:cNvSpPr/>
            <p:nvPr/>
          </p:nvSpPr>
          <p:spPr>
            <a:xfrm>
              <a:off x="75938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8" name="Connettore 1 180"/>
            <p:cNvSpPr/>
            <p:nvPr/>
          </p:nvSpPr>
          <p:spPr>
            <a:xfrm>
              <a:off x="8353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9" name="Connettore 1 181"/>
            <p:cNvSpPr/>
            <p:nvPr/>
          </p:nvSpPr>
          <p:spPr>
            <a:xfrm>
              <a:off x="91126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0" name="Connettore 1 182"/>
            <p:cNvSpPr/>
            <p:nvPr/>
          </p:nvSpPr>
          <p:spPr>
            <a:xfrm>
              <a:off x="9871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1" name="Connettore 1 183"/>
            <p:cNvSpPr/>
            <p:nvPr/>
          </p:nvSpPr>
          <p:spPr>
            <a:xfrm>
              <a:off x="10631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2" name="Connettore 1 184"/>
            <p:cNvSpPr/>
            <p:nvPr/>
          </p:nvSpPr>
          <p:spPr>
            <a:xfrm>
              <a:off x="11390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3" name="Connettore 1 185"/>
            <p:cNvSpPr/>
            <p:nvPr/>
          </p:nvSpPr>
          <p:spPr>
            <a:xfrm>
              <a:off x="12150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4" name="Connettore 1 186"/>
            <p:cNvSpPr/>
            <p:nvPr/>
          </p:nvSpPr>
          <p:spPr>
            <a:xfrm>
              <a:off x="12909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5" name="Connettore 1 187"/>
            <p:cNvSpPr/>
            <p:nvPr/>
          </p:nvSpPr>
          <p:spPr>
            <a:xfrm>
              <a:off x="13668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6" name="Connettore 1 188"/>
            <p:cNvSpPr/>
            <p:nvPr/>
          </p:nvSpPr>
          <p:spPr>
            <a:xfrm>
              <a:off x="14428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7" name="Connettore 1 189"/>
            <p:cNvSpPr/>
            <p:nvPr/>
          </p:nvSpPr>
          <p:spPr>
            <a:xfrm>
              <a:off x="15187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8" name="Connettore 1 190"/>
            <p:cNvSpPr/>
            <p:nvPr/>
          </p:nvSpPr>
          <p:spPr>
            <a:xfrm>
              <a:off x="15947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9" name="Connettore 1 191"/>
            <p:cNvSpPr/>
            <p:nvPr/>
          </p:nvSpPr>
          <p:spPr>
            <a:xfrm>
              <a:off x="16706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0" name="Connettore 1 192"/>
            <p:cNvSpPr/>
            <p:nvPr/>
          </p:nvSpPr>
          <p:spPr>
            <a:xfrm>
              <a:off x="17465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1" name="Connettore 1 193"/>
            <p:cNvSpPr/>
            <p:nvPr/>
          </p:nvSpPr>
          <p:spPr>
            <a:xfrm>
              <a:off x="18225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2" name="Connettore 1 194"/>
            <p:cNvSpPr/>
            <p:nvPr/>
          </p:nvSpPr>
          <p:spPr>
            <a:xfrm>
              <a:off x="18984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3" name="Connettore 1 195"/>
            <p:cNvSpPr/>
            <p:nvPr/>
          </p:nvSpPr>
          <p:spPr>
            <a:xfrm>
              <a:off x="19743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4" name="Connettore 1 196"/>
            <p:cNvSpPr/>
            <p:nvPr/>
          </p:nvSpPr>
          <p:spPr>
            <a:xfrm>
              <a:off x="20503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5" name="Connettore 1 197"/>
            <p:cNvSpPr/>
            <p:nvPr/>
          </p:nvSpPr>
          <p:spPr>
            <a:xfrm>
              <a:off x="21262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6" name="Connettore 1 198"/>
            <p:cNvSpPr/>
            <p:nvPr/>
          </p:nvSpPr>
          <p:spPr>
            <a:xfrm>
              <a:off x="22022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7" name="Connettore 1 199"/>
            <p:cNvSpPr/>
            <p:nvPr/>
          </p:nvSpPr>
          <p:spPr>
            <a:xfrm>
              <a:off x="22781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8" name="Connettore 1 200"/>
            <p:cNvSpPr/>
            <p:nvPr/>
          </p:nvSpPr>
          <p:spPr>
            <a:xfrm>
              <a:off x="23540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9" name="Connettore 1 201"/>
            <p:cNvSpPr/>
            <p:nvPr/>
          </p:nvSpPr>
          <p:spPr>
            <a:xfrm>
              <a:off x="24300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0" name="Connettore 1 202"/>
            <p:cNvSpPr/>
            <p:nvPr/>
          </p:nvSpPr>
          <p:spPr>
            <a:xfrm>
              <a:off x="25059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1" name="Connettore 1 203"/>
            <p:cNvSpPr/>
            <p:nvPr/>
          </p:nvSpPr>
          <p:spPr>
            <a:xfrm>
              <a:off x="25819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2" name="Connettore 1 204"/>
            <p:cNvSpPr/>
            <p:nvPr/>
          </p:nvSpPr>
          <p:spPr>
            <a:xfrm>
              <a:off x="26578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3" name="Connettore 1 205"/>
            <p:cNvSpPr/>
            <p:nvPr/>
          </p:nvSpPr>
          <p:spPr>
            <a:xfrm>
              <a:off x="27337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4" name="Connettore 1 206"/>
            <p:cNvSpPr/>
            <p:nvPr/>
          </p:nvSpPr>
          <p:spPr>
            <a:xfrm>
              <a:off x="28097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5" name="Connettore 1 207"/>
            <p:cNvSpPr/>
            <p:nvPr/>
          </p:nvSpPr>
          <p:spPr>
            <a:xfrm>
              <a:off x="28856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6" name="Connettore 1 208"/>
            <p:cNvSpPr/>
            <p:nvPr/>
          </p:nvSpPr>
          <p:spPr>
            <a:xfrm>
              <a:off x="29615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7" name="Connettore 1 209"/>
            <p:cNvSpPr/>
            <p:nvPr/>
          </p:nvSpPr>
          <p:spPr>
            <a:xfrm>
              <a:off x="30375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8" name="Connettore 1 210"/>
            <p:cNvSpPr/>
            <p:nvPr/>
          </p:nvSpPr>
          <p:spPr>
            <a:xfrm>
              <a:off x="31134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9" name="Connettore 1 211"/>
            <p:cNvSpPr/>
            <p:nvPr/>
          </p:nvSpPr>
          <p:spPr>
            <a:xfrm>
              <a:off x="31894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0" name="Connettore 1 212"/>
            <p:cNvSpPr/>
            <p:nvPr/>
          </p:nvSpPr>
          <p:spPr>
            <a:xfrm>
              <a:off x="32653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1" name="Connettore 1 213"/>
            <p:cNvSpPr/>
            <p:nvPr/>
          </p:nvSpPr>
          <p:spPr>
            <a:xfrm>
              <a:off x="33412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2" name="Connettore 1 214"/>
            <p:cNvSpPr/>
            <p:nvPr/>
          </p:nvSpPr>
          <p:spPr>
            <a:xfrm>
              <a:off x="34172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3" name="Connettore 1 215"/>
            <p:cNvSpPr/>
            <p:nvPr/>
          </p:nvSpPr>
          <p:spPr>
            <a:xfrm>
              <a:off x="34931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4" name="Connettore 1 216"/>
            <p:cNvSpPr/>
            <p:nvPr/>
          </p:nvSpPr>
          <p:spPr>
            <a:xfrm>
              <a:off x="35691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5" name="Connettore 1 217"/>
            <p:cNvSpPr/>
            <p:nvPr/>
          </p:nvSpPr>
          <p:spPr>
            <a:xfrm>
              <a:off x="36450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6" name="Connettore 1 218"/>
            <p:cNvSpPr/>
            <p:nvPr/>
          </p:nvSpPr>
          <p:spPr>
            <a:xfrm>
              <a:off x="37209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7" name="Connettore 1 219"/>
            <p:cNvSpPr/>
            <p:nvPr/>
          </p:nvSpPr>
          <p:spPr>
            <a:xfrm>
              <a:off x="37969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8" name="Connettore 1 220"/>
            <p:cNvSpPr/>
            <p:nvPr/>
          </p:nvSpPr>
          <p:spPr>
            <a:xfrm>
              <a:off x="38728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9" name="Connettore 1 221"/>
            <p:cNvSpPr/>
            <p:nvPr/>
          </p:nvSpPr>
          <p:spPr>
            <a:xfrm>
              <a:off x="39487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0" name="Connettore 1 222"/>
            <p:cNvSpPr/>
            <p:nvPr/>
          </p:nvSpPr>
          <p:spPr>
            <a:xfrm>
              <a:off x="40247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1" name="Connettore 1 223"/>
            <p:cNvSpPr/>
            <p:nvPr/>
          </p:nvSpPr>
          <p:spPr>
            <a:xfrm>
              <a:off x="41006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2" name="Connettore 1 224"/>
            <p:cNvSpPr/>
            <p:nvPr/>
          </p:nvSpPr>
          <p:spPr>
            <a:xfrm>
              <a:off x="41766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3" name="Connettore 1 225"/>
            <p:cNvSpPr/>
            <p:nvPr/>
          </p:nvSpPr>
          <p:spPr>
            <a:xfrm>
              <a:off x="42525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4" name="Connettore 1 226"/>
            <p:cNvSpPr/>
            <p:nvPr/>
          </p:nvSpPr>
          <p:spPr>
            <a:xfrm>
              <a:off x="43284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5" name="Connettore 1 227"/>
            <p:cNvSpPr/>
            <p:nvPr/>
          </p:nvSpPr>
          <p:spPr>
            <a:xfrm>
              <a:off x="44044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6" name="Connettore 1 228"/>
            <p:cNvSpPr/>
            <p:nvPr/>
          </p:nvSpPr>
          <p:spPr>
            <a:xfrm>
              <a:off x="44803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7" name="Connettore 1 229"/>
            <p:cNvSpPr/>
            <p:nvPr/>
          </p:nvSpPr>
          <p:spPr>
            <a:xfrm>
              <a:off x="45563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8" name="Connettore 1 230"/>
            <p:cNvSpPr/>
            <p:nvPr/>
          </p:nvSpPr>
          <p:spPr>
            <a:xfrm>
              <a:off x="46322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9" name="Connettore 1 231"/>
            <p:cNvSpPr/>
            <p:nvPr/>
          </p:nvSpPr>
          <p:spPr>
            <a:xfrm>
              <a:off x="47081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0" name="Connettore 1 232"/>
            <p:cNvSpPr/>
            <p:nvPr/>
          </p:nvSpPr>
          <p:spPr>
            <a:xfrm>
              <a:off x="47841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1" name="Connettore 1 233"/>
            <p:cNvSpPr/>
            <p:nvPr/>
          </p:nvSpPr>
          <p:spPr>
            <a:xfrm>
              <a:off x="48600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2" name="Connettore 1 234"/>
            <p:cNvSpPr/>
            <p:nvPr/>
          </p:nvSpPr>
          <p:spPr>
            <a:xfrm>
              <a:off x="49359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3" name="Connettore 1 235"/>
            <p:cNvSpPr/>
            <p:nvPr/>
          </p:nvSpPr>
          <p:spPr>
            <a:xfrm>
              <a:off x="50119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4" name="Connettore 1 236"/>
            <p:cNvSpPr/>
            <p:nvPr/>
          </p:nvSpPr>
          <p:spPr>
            <a:xfrm>
              <a:off x="50878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5" name="Connettore 1 237"/>
            <p:cNvSpPr/>
            <p:nvPr/>
          </p:nvSpPr>
          <p:spPr>
            <a:xfrm>
              <a:off x="51638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6" name="Connettore 1 238"/>
            <p:cNvSpPr/>
            <p:nvPr/>
          </p:nvSpPr>
          <p:spPr>
            <a:xfrm>
              <a:off x="523975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7" name="Connettore 1 239"/>
            <p:cNvSpPr/>
            <p:nvPr/>
          </p:nvSpPr>
          <p:spPr>
            <a:xfrm>
              <a:off x="53156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8" name="Connettore 1 240"/>
            <p:cNvSpPr/>
            <p:nvPr/>
          </p:nvSpPr>
          <p:spPr>
            <a:xfrm>
              <a:off x="53916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9" name="Connettore 1 241"/>
            <p:cNvSpPr/>
            <p:nvPr/>
          </p:nvSpPr>
          <p:spPr>
            <a:xfrm>
              <a:off x="54675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0" name="Connettore 1 242"/>
            <p:cNvSpPr/>
            <p:nvPr/>
          </p:nvSpPr>
          <p:spPr>
            <a:xfrm>
              <a:off x="55435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1" name="Connettore 1 243"/>
            <p:cNvSpPr/>
            <p:nvPr/>
          </p:nvSpPr>
          <p:spPr>
            <a:xfrm>
              <a:off x="56194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2" name="Connettore 1 244"/>
            <p:cNvSpPr/>
            <p:nvPr/>
          </p:nvSpPr>
          <p:spPr>
            <a:xfrm>
              <a:off x="56953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3" name="Connettore 1 245"/>
            <p:cNvSpPr/>
            <p:nvPr/>
          </p:nvSpPr>
          <p:spPr>
            <a:xfrm>
              <a:off x="57713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4" name="Connettore 1 246"/>
            <p:cNvSpPr/>
            <p:nvPr/>
          </p:nvSpPr>
          <p:spPr>
            <a:xfrm>
              <a:off x="58472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5" name="Connettore 1 247"/>
            <p:cNvSpPr/>
            <p:nvPr/>
          </p:nvSpPr>
          <p:spPr>
            <a:xfrm>
              <a:off x="59231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6" name="Connettore 1 248"/>
            <p:cNvSpPr/>
            <p:nvPr/>
          </p:nvSpPr>
          <p:spPr>
            <a:xfrm>
              <a:off x="59991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7" name="Connettore 1 249"/>
            <p:cNvSpPr/>
            <p:nvPr/>
          </p:nvSpPr>
          <p:spPr>
            <a:xfrm>
              <a:off x="60750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8" name="Connettore 1 250"/>
            <p:cNvSpPr/>
            <p:nvPr/>
          </p:nvSpPr>
          <p:spPr>
            <a:xfrm>
              <a:off x="61510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9" name="Connettore 1 251"/>
            <p:cNvSpPr/>
            <p:nvPr/>
          </p:nvSpPr>
          <p:spPr>
            <a:xfrm>
              <a:off x="62269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0" name="Connettore 1 252"/>
            <p:cNvSpPr/>
            <p:nvPr/>
          </p:nvSpPr>
          <p:spPr>
            <a:xfrm>
              <a:off x="63028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1" name="Connettore 1 253"/>
            <p:cNvSpPr/>
            <p:nvPr/>
          </p:nvSpPr>
          <p:spPr>
            <a:xfrm>
              <a:off x="63788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2" name="Connettore 1 254"/>
            <p:cNvSpPr/>
            <p:nvPr/>
          </p:nvSpPr>
          <p:spPr>
            <a:xfrm>
              <a:off x="64547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3" name="Connettore 1 255"/>
            <p:cNvSpPr/>
            <p:nvPr/>
          </p:nvSpPr>
          <p:spPr>
            <a:xfrm>
              <a:off x="65307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4" name="Connettore 1 256"/>
            <p:cNvSpPr/>
            <p:nvPr/>
          </p:nvSpPr>
          <p:spPr>
            <a:xfrm>
              <a:off x="66066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5" name="Connettore 1 257"/>
            <p:cNvSpPr/>
            <p:nvPr/>
          </p:nvSpPr>
          <p:spPr>
            <a:xfrm>
              <a:off x="66825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6" name="Connettore 1 258"/>
            <p:cNvSpPr/>
            <p:nvPr/>
          </p:nvSpPr>
          <p:spPr>
            <a:xfrm>
              <a:off x="67585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7" name="Connettore 1 259"/>
            <p:cNvSpPr/>
            <p:nvPr/>
          </p:nvSpPr>
          <p:spPr>
            <a:xfrm>
              <a:off x="68344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8" name="Connettore 1 260"/>
            <p:cNvSpPr/>
            <p:nvPr/>
          </p:nvSpPr>
          <p:spPr>
            <a:xfrm>
              <a:off x="69103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9" name="Connettore 1 261"/>
            <p:cNvSpPr/>
            <p:nvPr/>
          </p:nvSpPr>
          <p:spPr>
            <a:xfrm>
              <a:off x="69863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0" name="Connettore 1 262"/>
            <p:cNvSpPr/>
            <p:nvPr/>
          </p:nvSpPr>
          <p:spPr>
            <a:xfrm>
              <a:off x="70622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1" name="Connettore 1 263"/>
            <p:cNvSpPr/>
            <p:nvPr/>
          </p:nvSpPr>
          <p:spPr>
            <a:xfrm>
              <a:off x="71382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2" name="Connettore 1 264"/>
            <p:cNvSpPr/>
            <p:nvPr/>
          </p:nvSpPr>
          <p:spPr>
            <a:xfrm>
              <a:off x="72141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3" name="Connettore 1 265"/>
            <p:cNvSpPr/>
            <p:nvPr/>
          </p:nvSpPr>
          <p:spPr>
            <a:xfrm>
              <a:off x="72900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4" name="Connettore 1 266"/>
            <p:cNvSpPr/>
            <p:nvPr/>
          </p:nvSpPr>
          <p:spPr>
            <a:xfrm>
              <a:off x="73660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5" name="Connettore 1 267"/>
            <p:cNvSpPr/>
            <p:nvPr/>
          </p:nvSpPr>
          <p:spPr>
            <a:xfrm>
              <a:off x="74419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6" name="Connettore 1 268"/>
            <p:cNvSpPr/>
            <p:nvPr/>
          </p:nvSpPr>
          <p:spPr>
            <a:xfrm>
              <a:off x="75179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7" name="Connettore 1 269"/>
            <p:cNvSpPr/>
            <p:nvPr/>
          </p:nvSpPr>
          <p:spPr>
            <a:xfrm>
              <a:off x="75938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8" name="Connettore 1 270"/>
            <p:cNvSpPr/>
            <p:nvPr/>
          </p:nvSpPr>
          <p:spPr>
            <a:xfrm>
              <a:off x="76697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9" name="Connettore 1 271"/>
            <p:cNvSpPr/>
            <p:nvPr/>
          </p:nvSpPr>
          <p:spPr>
            <a:xfrm>
              <a:off x="774571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0" name="Connettore 1 272"/>
            <p:cNvSpPr/>
            <p:nvPr/>
          </p:nvSpPr>
          <p:spPr>
            <a:xfrm>
              <a:off x="78216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1" name="Connettore 1 273"/>
            <p:cNvSpPr/>
            <p:nvPr/>
          </p:nvSpPr>
          <p:spPr>
            <a:xfrm>
              <a:off x="78975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2" name="Connettore 1 274"/>
            <p:cNvSpPr/>
            <p:nvPr/>
          </p:nvSpPr>
          <p:spPr>
            <a:xfrm>
              <a:off x="79735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3" name="Connettore 1 275"/>
            <p:cNvSpPr/>
            <p:nvPr/>
          </p:nvSpPr>
          <p:spPr>
            <a:xfrm>
              <a:off x="80494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4" name="Connettore 1 276"/>
            <p:cNvSpPr/>
            <p:nvPr/>
          </p:nvSpPr>
          <p:spPr>
            <a:xfrm>
              <a:off x="812541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5" name="Connettore 1 277"/>
            <p:cNvSpPr/>
            <p:nvPr/>
          </p:nvSpPr>
          <p:spPr>
            <a:xfrm>
              <a:off x="820134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6" name="Connettore 1 278"/>
            <p:cNvSpPr/>
            <p:nvPr/>
          </p:nvSpPr>
          <p:spPr>
            <a:xfrm>
              <a:off x="827728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7" name="Connettore 1 279"/>
            <p:cNvSpPr/>
            <p:nvPr/>
          </p:nvSpPr>
          <p:spPr>
            <a:xfrm>
              <a:off x="83532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8" name="Connettore 1 280"/>
            <p:cNvSpPr/>
            <p:nvPr/>
          </p:nvSpPr>
          <p:spPr>
            <a:xfrm>
              <a:off x="84291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9" name="Connettore 1 281"/>
            <p:cNvSpPr/>
            <p:nvPr/>
          </p:nvSpPr>
          <p:spPr>
            <a:xfrm>
              <a:off x="85051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0" name="Connettore 1 282"/>
            <p:cNvSpPr/>
            <p:nvPr/>
          </p:nvSpPr>
          <p:spPr>
            <a:xfrm>
              <a:off x="85810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1" name="Connettore 1 283"/>
            <p:cNvSpPr/>
            <p:nvPr/>
          </p:nvSpPr>
          <p:spPr>
            <a:xfrm>
              <a:off x="865698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2" name="Connettore 1 284"/>
            <p:cNvSpPr/>
            <p:nvPr/>
          </p:nvSpPr>
          <p:spPr>
            <a:xfrm>
              <a:off x="873291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3" name="Connettore 1 285"/>
            <p:cNvSpPr/>
            <p:nvPr/>
          </p:nvSpPr>
          <p:spPr>
            <a:xfrm>
              <a:off x="880885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4" name="Connettore 1 286"/>
            <p:cNvSpPr/>
            <p:nvPr/>
          </p:nvSpPr>
          <p:spPr>
            <a:xfrm>
              <a:off x="888479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5" name="Connettore 1 287"/>
            <p:cNvSpPr/>
            <p:nvPr/>
          </p:nvSpPr>
          <p:spPr>
            <a:xfrm>
              <a:off x="896073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6" name="Connettore 1 288"/>
            <p:cNvSpPr/>
            <p:nvPr/>
          </p:nvSpPr>
          <p:spPr>
            <a:xfrm>
              <a:off x="903664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58" name="Titolo Testo"/>
          <p:cNvSpPr txBox="1"/>
          <p:nvPr>
            <p:ph type="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Titolo Testo</a:t>
            </a:r>
          </a:p>
        </p:txBody>
      </p:sp>
      <p:sp>
        <p:nvSpPr>
          <p:cNvPr id="259" name="Corpo livello uno…"/>
          <p:cNvSpPr txBox="1"/>
          <p:nvPr>
            <p:ph type="body" sz="quarter" idx="1"/>
          </p:nvPr>
        </p:nvSpPr>
        <p:spPr>
          <a:xfrm>
            <a:off x="641534" y="5260975"/>
            <a:ext cx="7772401" cy="1333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68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olo Test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/>
          <a:lstStyle>
            <a:lvl1pPr>
              <a:defRPr cap="all" sz="4000"/>
            </a:lvl1pPr>
          </a:lstStyle>
          <a:p>
            <a:pPr/>
            <a:r>
              <a:t>Titolo Testo</a:t>
            </a:r>
          </a:p>
        </p:txBody>
      </p:sp>
      <p:sp>
        <p:nvSpPr>
          <p:cNvPr id="277" name="Corpo livello uno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400"/>
              </a:spcBef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78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86" name="Corpo livello uno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8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95" name="Corpo livello uno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defRPr b="1" sz="2400"/>
            </a:lvl1pPr>
            <a:lvl2pPr marL="0" indent="457200">
              <a:buSzTx/>
              <a:buNone/>
              <a:defRPr b="1" sz="2400"/>
            </a:lvl2pPr>
            <a:lvl3pPr marL="0" indent="914400">
              <a:buSzTx/>
              <a:buNone/>
              <a:defRPr b="1" sz="2400"/>
            </a:lvl3pPr>
            <a:lvl4pPr marL="0" indent="1371600">
              <a:buSzTx/>
              <a:buNone/>
              <a:defRPr b="1" sz="2400"/>
            </a:lvl4pPr>
            <a:lvl5pPr marL="0" indent="1828800">
              <a:buSzTx/>
              <a:buNone/>
              <a:defRPr b="1" sz="2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6" name="Segnaposto testo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>
              <a:defRPr b="1" sz="2400"/>
            </a:pPr>
          </a:p>
        </p:txBody>
      </p:sp>
      <p:sp>
        <p:nvSpPr>
          <p:cNvPr id="29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305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olo Testo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20" name="Corpo livello uno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21" name="Segnaposto testo 3"/>
          <p:cNvSpPr/>
          <p:nvPr>
            <p:ph type="body" sz="half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300"/>
              </a:spcBef>
              <a:defRPr sz="1400"/>
            </a:pPr>
          </a:p>
        </p:txBody>
      </p:sp>
      <p:sp>
        <p:nvSpPr>
          <p:cNvPr id="32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olo Testo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30" name="Segnaposto immagine 2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1" name="Corpo livello uno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3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6" cy="333088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Titolo Testo"/>
          <p:cNvSpPr txBox="1"/>
          <p:nvPr>
            <p:ph type="title"/>
          </p:nvPr>
        </p:nvSpPr>
        <p:spPr>
          <a:xfrm>
            <a:off x="288521" y="139165"/>
            <a:ext cx="8581043" cy="84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4" name="Corpo livello uno…"/>
          <p:cNvSpPr txBox="1"/>
          <p:nvPr>
            <p:ph type="body" idx="1"/>
          </p:nvPr>
        </p:nvSpPr>
        <p:spPr>
          <a:xfrm>
            <a:off x="457200" y="1600200"/>
            <a:ext cx="8323727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" name="Rettangolo 128"/>
          <p:cNvSpPr/>
          <p:nvPr/>
        </p:nvSpPr>
        <p:spPr>
          <a:xfrm>
            <a:off x="0" y="6126162"/>
            <a:ext cx="9144000" cy="731838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" name="CasellaDiTesto 129"/>
          <p:cNvSpPr txBox="1"/>
          <p:nvPr/>
        </p:nvSpPr>
        <p:spPr>
          <a:xfrm>
            <a:off x="203497" y="6363504"/>
            <a:ext cx="2960525" cy="264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Nome Cognome, assoc.prof. ABC Dept.</a:t>
            </a:r>
          </a:p>
        </p:txBody>
      </p:sp>
      <p:grpSp>
        <p:nvGrpSpPr>
          <p:cNvPr id="127" name="Gruppo 131"/>
          <p:cNvGrpSpPr/>
          <p:nvPr/>
        </p:nvGrpSpPr>
        <p:grpSpPr>
          <a:xfrm>
            <a:off x="48006" y="1089904"/>
            <a:ext cx="9036648" cy="180001"/>
            <a:chOff x="0" y="0"/>
            <a:chExt cx="9036646" cy="179999"/>
          </a:xfrm>
        </p:grpSpPr>
        <p:sp>
          <p:nvSpPr>
            <p:cNvPr id="7" name="Connettore 1 132"/>
            <p:cNvSpPr/>
            <p:nvPr/>
          </p:nvSpPr>
          <p:spPr>
            <a:xfrm flipH="1">
              <a:off x="-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" name="Connettore 1 133"/>
            <p:cNvSpPr/>
            <p:nvPr/>
          </p:nvSpPr>
          <p:spPr>
            <a:xfrm flipH="1">
              <a:off x="7593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" name="Connettore 1 134"/>
            <p:cNvSpPr/>
            <p:nvPr/>
          </p:nvSpPr>
          <p:spPr>
            <a:xfrm flipH="1">
              <a:off x="1518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" name="Connettore 1 135"/>
            <p:cNvSpPr/>
            <p:nvPr/>
          </p:nvSpPr>
          <p:spPr>
            <a:xfrm flipH="1">
              <a:off x="22781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" name="Connettore 1 136"/>
            <p:cNvSpPr/>
            <p:nvPr/>
          </p:nvSpPr>
          <p:spPr>
            <a:xfrm flipH="1">
              <a:off x="3037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" name="Connettore 1 137"/>
            <p:cNvSpPr/>
            <p:nvPr/>
          </p:nvSpPr>
          <p:spPr>
            <a:xfrm flipH="1">
              <a:off x="37969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Connettore 1 138"/>
            <p:cNvSpPr/>
            <p:nvPr/>
          </p:nvSpPr>
          <p:spPr>
            <a:xfrm>
              <a:off x="4556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" name="Connettore 1 139"/>
            <p:cNvSpPr/>
            <p:nvPr/>
          </p:nvSpPr>
          <p:spPr>
            <a:xfrm>
              <a:off x="5315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" name="Connettore 1 140"/>
            <p:cNvSpPr/>
            <p:nvPr/>
          </p:nvSpPr>
          <p:spPr>
            <a:xfrm>
              <a:off x="60750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" name="Connettore 1 141"/>
            <p:cNvSpPr/>
            <p:nvPr/>
          </p:nvSpPr>
          <p:spPr>
            <a:xfrm>
              <a:off x="6834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" name="Connettore 1 142"/>
            <p:cNvSpPr/>
            <p:nvPr/>
          </p:nvSpPr>
          <p:spPr>
            <a:xfrm>
              <a:off x="75938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" name="Connettore 1 143"/>
            <p:cNvSpPr/>
            <p:nvPr/>
          </p:nvSpPr>
          <p:spPr>
            <a:xfrm>
              <a:off x="8353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" name="Connettore 1 144"/>
            <p:cNvSpPr/>
            <p:nvPr/>
          </p:nvSpPr>
          <p:spPr>
            <a:xfrm>
              <a:off x="91126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" name="Connettore 1 145"/>
            <p:cNvSpPr/>
            <p:nvPr/>
          </p:nvSpPr>
          <p:spPr>
            <a:xfrm>
              <a:off x="9871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" name="Connettore 1 146"/>
            <p:cNvSpPr/>
            <p:nvPr/>
          </p:nvSpPr>
          <p:spPr>
            <a:xfrm>
              <a:off x="10631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" name="Connettore 1 147"/>
            <p:cNvSpPr/>
            <p:nvPr/>
          </p:nvSpPr>
          <p:spPr>
            <a:xfrm>
              <a:off x="11390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" name="Connettore 1 148"/>
            <p:cNvSpPr/>
            <p:nvPr/>
          </p:nvSpPr>
          <p:spPr>
            <a:xfrm>
              <a:off x="12150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Connettore 1 149"/>
            <p:cNvSpPr/>
            <p:nvPr/>
          </p:nvSpPr>
          <p:spPr>
            <a:xfrm>
              <a:off x="12909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" name="Connettore 1 150"/>
            <p:cNvSpPr/>
            <p:nvPr/>
          </p:nvSpPr>
          <p:spPr>
            <a:xfrm>
              <a:off x="13668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Connettore 1 151"/>
            <p:cNvSpPr/>
            <p:nvPr/>
          </p:nvSpPr>
          <p:spPr>
            <a:xfrm>
              <a:off x="14428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" name="Connettore 1 152"/>
            <p:cNvSpPr/>
            <p:nvPr/>
          </p:nvSpPr>
          <p:spPr>
            <a:xfrm>
              <a:off x="15187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" name="Connettore 1 153"/>
            <p:cNvSpPr/>
            <p:nvPr/>
          </p:nvSpPr>
          <p:spPr>
            <a:xfrm>
              <a:off x="15947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" name="Connettore 1 154"/>
            <p:cNvSpPr/>
            <p:nvPr/>
          </p:nvSpPr>
          <p:spPr>
            <a:xfrm>
              <a:off x="16706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" name="Connettore 1 155"/>
            <p:cNvSpPr/>
            <p:nvPr/>
          </p:nvSpPr>
          <p:spPr>
            <a:xfrm>
              <a:off x="17465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" name="Connettore 1 156"/>
            <p:cNvSpPr/>
            <p:nvPr/>
          </p:nvSpPr>
          <p:spPr>
            <a:xfrm>
              <a:off x="18225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" name="Connettore 1 157"/>
            <p:cNvSpPr/>
            <p:nvPr/>
          </p:nvSpPr>
          <p:spPr>
            <a:xfrm>
              <a:off x="18984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" name="Connettore 1 158"/>
            <p:cNvSpPr/>
            <p:nvPr/>
          </p:nvSpPr>
          <p:spPr>
            <a:xfrm>
              <a:off x="19743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4" name="Connettore 1 159"/>
            <p:cNvSpPr/>
            <p:nvPr/>
          </p:nvSpPr>
          <p:spPr>
            <a:xfrm>
              <a:off x="20503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" name="Connettore 1 160"/>
            <p:cNvSpPr/>
            <p:nvPr/>
          </p:nvSpPr>
          <p:spPr>
            <a:xfrm>
              <a:off x="21262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" name="Connettore 1 161"/>
            <p:cNvSpPr/>
            <p:nvPr/>
          </p:nvSpPr>
          <p:spPr>
            <a:xfrm>
              <a:off x="22022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" name="Connettore 1 162"/>
            <p:cNvSpPr/>
            <p:nvPr/>
          </p:nvSpPr>
          <p:spPr>
            <a:xfrm>
              <a:off x="22781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" name="Connettore 1 163"/>
            <p:cNvSpPr/>
            <p:nvPr/>
          </p:nvSpPr>
          <p:spPr>
            <a:xfrm>
              <a:off x="23540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" name="Connettore 1 164"/>
            <p:cNvSpPr/>
            <p:nvPr/>
          </p:nvSpPr>
          <p:spPr>
            <a:xfrm>
              <a:off x="24300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" name="Connettore 1 165"/>
            <p:cNvSpPr/>
            <p:nvPr/>
          </p:nvSpPr>
          <p:spPr>
            <a:xfrm>
              <a:off x="25059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" name="Connettore 1 166"/>
            <p:cNvSpPr/>
            <p:nvPr/>
          </p:nvSpPr>
          <p:spPr>
            <a:xfrm>
              <a:off x="25819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" name="Connettore 1 167"/>
            <p:cNvSpPr/>
            <p:nvPr/>
          </p:nvSpPr>
          <p:spPr>
            <a:xfrm>
              <a:off x="26578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" name="Connettore 1 168"/>
            <p:cNvSpPr/>
            <p:nvPr/>
          </p:nvSpPr>
          <p:spPr>
            <a:xfrm>
              <a:off x="27337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" name="Connettore 1 169"/>
            <p:cNvSpPr/>
            <p:nvPr/>
          </p:nvSpPr>
          <p:spPr>
            <a:xfrm>
              <a:off x="28097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" name="Connettore 1 170"/>
            <p:cNvSpPr/>
            <p:nvPr/>
          </p:nvSpPr>
          <p:spPr>
            <a:xfrm>
              <a:off x="28856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" name="Connettore 1 171"/>
            <p:cNvSpPr/>
            <p:nvPr/>
          </p:nvSpPr>
          <p:spPr>
            <a:xfrm>
              <a:off x="29615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" name="Connettore 1 172"/>
            <p:cNvSpPr/>
            <p:nvPr/>
          </p:nvSpPr>
          <p:spPr>
            <a:xfrm>
              <a:off x="30375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8" name="Connettore 1 173"/>
            <p:cNvSpPr/>
            <p:nvPr/>
          </p:nvSpPr>
          <p:spPr>
            <a:xfrm>
              <a:off x="31134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9" name="Connettore 1 174"/>
            <p:cNvSpPr/>
            <p:nvPr/>
          </p:nvSpPr>
          <p:spPr>
            <a:xfrm>
              <a:off x="31894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0" name="Connettore 1 175"/>
            <p:cNvSpPr/>
            <p:nvPr/>
          </p:nvSpPr>
          <p:spPr>
            <a:xfrm>
              <a:off x="32653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1" name="Connettore 1 176"/>
            <p:cNvSpPr/>
            <p:nvPr/>
          </p:nvSpPr>
          <p:spPr>
            <a:xfrm>
              <a:off x="33412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2" name="Connettore 1 177"/>
            <p:cNvSpPr/>
            <p:nvPr/>
          </p:nvSpPr>
          <p:spPr>
            <a:xfrm>
              <a:off x="34172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3" name="Connettore 1 178"/>
            <p:cNvSpPr/>
            <p:nvPr/>
          </p:nvSpPr>
          <p:spPr>
            <a:xfrm>
              <a:off x="34931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4" name="Connettore 1 179"/>
            <p:cNvSpPr/>
            <p:nvPr/>
          </p:nvSpPr>
          <p:spPr>
            <a:xfrm>
              <a:off x="35691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5" name="Connettore 1 180"/>
            <p:cNvSpPr/>
            <p:nvPr/>
          </p:nvSpPr>
          <p:spPr>
            <a:xfrm>
              <a:off x="36450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6" name="Connettore 1 181"/>
            <p:cNvSpPr/>
            <p:nvPr/>
          </p:nvSpPr>
          <p:spPr>
            <a:xfrm>
              <a:off x="37209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7" name="Connettore 1 182"/>
            <p:cNvSpPr/>
            <p:nvPr/>
          </p:nvSpPr>
          <p:spPr>
            <a:xfrm>
              <a:off x="37969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8" name="Connettore 1 183"/>
            <p:cNvSpPr/>
            <p:nvPr/>
          </p:nvSpPr>
          <p:spPr>
            <a:xfrm>
              <a:off x="38728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9" name="Connettore 1 184"/>
            <p:cNvSpPr/>
            <p:nvPr/>
          </p:nvSpPr>
          <p:spPr>
            <a:xfrm>
              <a:off x="39487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0" name="Connettore 1 185"/>
            <p:cNvSpPr/>
            <p:nvPr/>
          </p:nvSpPr>
          <p:spPr>
            <a:xfrm>
              <a:off x="40247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1" name="Connettore 1 186"/>
            <p:cNvSpPr/>
            <p:nvPr/>
          </p:nvSpPr>
          <p:spPr>
            <a:xfrm>
              <a:off x="41006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2" name="Connettore 1 187"/>
            <p:cNvSpPr/>
            <p:nvPr/>
          </p:nvSpPr>
          <p:spPr>
            <a:xfrm>
              <a:off x="41766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3" name="Connettore 1 188"/>
            <p:cNvSpPr/>
            <p:nvPr/>
          </p:nvSpPr>
          <p:spPr>
            <a:xfrm>
              <a:off x="42525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4" name="Connettore 1 189"/>
            <p:cNvSpPr/>
            <p:nvPr/>
          </p:nvSpPr>
          <p:spPr>
            <a:xfrm>
              <a:off x="43284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5" name="Connettore 1 190"/>
            <p:cNvSpPr/>
            <p:nvPr/>
          </p:nvSpPr>
          <p:spPr>
            <a:xfrm>
              <a:off x="44044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6" name="Connettore 1 191"/>
            <p:cNvSpPr/>
            <p:nvPr/>
          </p:nvSpPr>
          <p:spPr>
            <a:xfrm>
              <a:off x="44803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7" name="Connettore 1 192"/>
            <p:cNvSpPr/>
            <p:nvPr/>
          </p:nvSpPr>
          <p:spPr>
            <a:xfrm>
              <a:off x="45563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8" name="Connettore 1 193"/>
            <p:cNvSpPr/>
            <p:nvPr/>
          </p:nvSpPr>
          <p:spPr>
            <a:xfrm>
              <a:off x="46322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9" name="Connettore 1 194"/>
            <p:cNvSpPr/>
            <p:nvPr/>
          </p:nvSpPr>
          <p:spPr>
            <a:xfrm>
              <a:off x="47081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" name="Connettore 1 195"/>
            <p:cNvSpPr/>
            <p:nvPr/>
          </p:nvSpPr>
          <p:spPr>
            <a:xfrm>
              <a:off x="47841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1" name="Connettore 1 196"/>
            <p:cNvSpPr/>
            <p:nvPr/>
          </p:nvSpPr>
          <p:spPr>
            <a:xfrm>
              <a:off x="48600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2" name="Connettore 1 197"/>
            <p:cNvSpPr/>
            <p:nvPr/>
          </p:nvSpPr>
          <p:spPr>
            <a:xfrm>
              <a:off x="49359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3" name="Connettore 1 198"/>
            <p:cNvSpPr/>
            <p:nvPr/>
          </p:nvSpPr>
          <p:spPr>
            <a:xfrm>
              <a:off x="50119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4" name="Connettore 1 199"/>
            <p:cNvSpPr/>
            <p:nvPr/>
          </p:nvSpPr>
          <p:spPr>
            <a:xfrm>
              <a:off x="50878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5" name="Connettore 1 200"/>
            <p:cNvSpPr/>
            <p:nvPr/>
          </p:nvSpPr>
          <p:spPr>
            <a:xfrm>
              <a:off x="51638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6" name="Connettore 1 201"/>
            <p:cNvSpPr/>
            <p:nvPr/>
          </p:nvSpPr>
          <p:spPr>
            <a:xfrm>
              <a:off x="523975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7" name="Connettore 1 202"/>
            <p:cNvSpPr/>
            <p:nvPr/>
          </p:nvSpPr>
          <p:spPr>
            <a:xfrm>
              <a:off x="53156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8" name="Connettore 1 203"/>
            <p:cNvSpPr/>
            <p:nvPr/>
          </p:nvSpPr>
          <p:spPr>
            <a:xfrm>
              <a:off x="53916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9" name="Connettore 1 204"/>
            <p:cNvSpPr/>
            <p:nvPr/>
          </p:nvSpPr>
          <p:spPr>
            <a:xfrm>
              <a:off x="54675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0" name="Connettore 1 205"/>
            <p:cNvSpPr/>
            <p:nvPr/>
          </p:nvSpPr>
          <p:spPr>
            <a:xfrm>
              <a:off x="55435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1" name="Connettore 1 206"/>
            <p:cNvSpPr/>
            <p:nvPr/>
          </p:nvSpPr>
          <p:spPr>
            <a:xfrm>
              <a:off x="56194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2" name="Connettore 1 207"/>
            <p:cNvSpPr/>
            <p:nvPr/>
          </p:nvSpPr>
          <p:spPr>
            <a:xfrm>
              <a:off x="56953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3" name="Connettore 1 208"/>
            <p:cNvSpPr/>
            <p:nvPr/>
          </p:nvSpPr>
          <p:spPr>
            <a:xfrm>
              <a:off x="57713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4" name="Connettore 1 209"/>
            <p:cNvSpPr/>
            <p:nvPr/>
          </p:nvSpPr>
          <p:spPr>
            <a:xfrm>
              <a:off x="58472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5" name="Connettore 1 210"/>
            <p:cNvSpPr/>
            <p:nvPr/>
          </p:nvSpPr>
          <p:spPr>
            <a:xfrm>
              <a:off x="59231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6" name="Connettore 1 211"/>
            <p:cNvSpPr/>
            <p:nvPr/>
          </p:nvSpPr>
          <p:spPr>
            <a:xfrm>
              <a:off x="59991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7" name="Connettore 1 212"/>
            <p:cNvSpPr/>
            <p:nvPr/>
          </p:nvSpPr>
          <p:spPr>
            <a:xfrm>
              <a:off x="60750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8" name="Connettore 1 213"/>
            <p:cNvSpPr/>
            <p:nvPr/>
          </p:nvSpPr>
          <p:spPr>
            <a:xfrm>
              <a:off x="61510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9" name="Connettore 1 214"/>
            <p:cNvSpPr/>
            <p:nvPr/>
          </p:nvSpPr>
          <p:spPr>
            <a:xfrm>
              <a:off x="62269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0" name="Connettore 1 215"/>
            <p:cNvSpPr/>
            <p:nvPr/>
          </p:nvSpPr>
          <p:spPr>
            <a:xfrm>
              <a:off x="63028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1" name="Connettore 1 216"/>
            <p:cNvSpPr/>
            <p:nvPr/>
          </p:nvSpPr>
          <p:spPr>
            <a:xfrm>
              <a:off x="63788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2" name="Connettore 1 217"/>
            <p:cNvSpPr/>
            <p:nvPr/>
          </p:nvSpPr>
          <p:spPr>
            <a:xfrm>
              <a:off x="64547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3" name="Connettore 1 218"/>
            <p:cNvSpPr/>
            <p:nvPr/>
          </p:nvSpPr>
          <p:spPr>
            <a:xfrm>
              <a:off x="65307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4" name="Connettore 1 219"/>
            <p:cNvSpPr/>
            <p:nvPr/>
          </p:nvSpPr>
          <p:spPr>
            <a:xfrm>
              <a:off x="66066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5" name="Connettore 1 220"/>
            <p:cNvSpPr/>
            <p:nvPr/>
          </p:nvSpPr>
          <p:spPr>
            <a:xfrm>
              <a:off x="66825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6" name="Connettore 1 221"/>
            <p:cNvSpPr/>
            <p:nvPr/>
          </p:nvSpPr>
          <p:spPr>
            <a:xfrm>
              <a:off x="67585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7" name="Connettore 1 222"/>
            <p:cNvSpPr/>
            <p:nvPr/>
          </p:nvSpPr>
          <p:spPr>
            <a:xfrm>
              <a:off x="68344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8" name="Connettore 1 223"/>
            <p:cNvSpPr/>
            <p:nvPr/>
          </p:nvSpPr>
          <p:spPr>
            <a:xfrm>
              <a:off x="69103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9" name="Connettore 1 224"/>
            <p:cNvSpPr/>
            <p:nvPr/>
          </p:nvSpPr>
          <p:spPr>
            <a:xfrm>
              <a:off x="69863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0" name="Connettore 1 225"/>
            <p:cNvSpPr/>
            <p:nvPr/>
          </p:nvSpPr>
          <p:spPr>
            <a:xfrm>
              <a:off x="70622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1" name="Connettore 1 226"/>
            <p:cNvSpPr/>
            <p:nvPr/>
          </p:nvSpPr>
          <p:spPr>
            <a:xfrm>
              <a:off x="71382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2" name="Connettore 1 227"/>
            <p:cNvSpPr/>
            <p:nvPr/>
          </p:nvSpPr>
          <p:spPr>
            <a:xfrm>
              <a:off x="72141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3" name="Connettore 1 228"/>
            <p:cNvSpPr/>
            <p:nvPr/>
          </p:nvSpPr>
          <p:spPr>
            <a:xfrm>
              <a:off x="72900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4" name="Connettore 1 229"/>
            <p:cNvSpPr/>
            <p:nvPr/>
          </p:nvSpPr>
          <p:spPr>
            <a:xfrm>
              <a:off x="73660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Connettore 1 230"/>
            <p:cNvSpPr/>
            <p:nvPr/>
          </p:nvSpPr>
          <p:spPr>
            <a:xfrm>
              <a:off x="74419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6" name="Connettore 1 231"/>
            <p:cNvSpPr/>
            <p:nvPr/>
          </p:nvSpPr>
          <p:spPr>
            <a:xfrm>
              <a:off x="75179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7" name="Connettore 1 232"/>
            <p:cNvSpPr/>
            <p:nvPr/>
          </p:nvSpPr>
          <p:spPr>
            <a:xfrm>
              <a:off x="75938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Connettore 1 233"/>
            <p:cNvSpPr/>
            <p:nvPr/>
          </p:nvSpPr>
          <p:spPr>
            <a:xfrm>
              <a:off x="76697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9" name="Connettore 1 234"/>
            <p:cNvSpPr/>
            <p:nvPr/>
          </p:nvSpPr>
          <p:spPr>
            <a:xfrm>
              <a:off x="774571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0" name="Connettore 1 235"/>
            <p:cNvSpPr/>
            <p:nvPr/>
          </p:nvSpPr>
          <p:spPr>
            <a:xfrm>
              <a:off x="78216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1" name="Connettore 1 236"/>
            <p:cNvSpPr/>
            <p:nvPr/>
          </p:nvSpPr>
          <p:spPr>
            <a:xfrm>
              <a:off x="78975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2" name="Connettore 1 237"/>
            <p:cNvSpPr/>
            <p:nvPr/>
          </p:nvSpPr>
          <p:spPr>
            <a:xfrm>
              <a:off x="79735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3" name="Connettore 1 238"/>
            <p:cNvSpPr/>
            <p:nvPr/>
          </p:nvSpPr>
          <p:spPr>
            <a:xfrm>
              <a:off x="80494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4" name="Connettore 1 239"/>
            <p:cNvSpPr/>
            <p:nvPr/>
          </p:nvSpPr>
          <p:spPr>
            <a:xfrm>
              <a:off x="812541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5" name="Connettore 1 240"/>
            <p:cNvSpPr/>
            <p:nvPr/>
          </p:nvSpPr>
          <p:spPr>
            <a:xfrm>
              <a:off x="820134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6" name="Connettore 1 241"/>
            <p:cNvSpPr/>
            <p:nvPr/>
          </p:nvSpPr>
          <p:spPr>
            <a:xfrm>
              <a:off x="827728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Connettore 1 242"/>
            <p:cNvSpPr/>
            <p:nvPr/>
          </p:nvSpPr>
          <p:spPr>
            <a:xfrm>
              <a:off x="83532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8" name="Connettore 1 243"/>
            <p:cNvSpPr/>
            <p:nvPr/>
          </p:nvSpPr>
          <p:spPr>
            <a:xfrm>
              <a:off x="84291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9" name="Connettore 1 244"/>
            <p:cNvSpPr/>
            <p:nvPr/>
          </p:nvSpPr>
          <p:spPr>
            <a:xfrm>
              <a:off x="85051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0" name="Connettore 1 245"/>
            <p:cNvSpPr/>
            <p:nvPr/>
          </p:nvSpPr>
          <p:spPr>
            <a:xfrm>
              <a:off x="85810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1" name="Connettore 1 246"/>
            <p:cNvSpPr/>
            <p:nvPr/>
          </p:nvSpPr>
          <p:spPr>
            <a:xfrm>
              <a:off x="865698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2" name="Connettore 1 247"/>
            <p:cNvSpPr/>
            <p:nvPr/>
          </p:nvSpPr>
          <p:spPr>
            <a:xfrm>
              <a:off x="873291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3" name="Connettore 1 248"/>
            <p:cNvSpPr/>
            <p:nvPr/>
          </p:nvSpPr>
          <p:spPr>
            <a:xfrm>
              <a:off x="880885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4" name="Connettore 1 249"/>
            <p:cNvSpPr/>
            <p:nvPr/>
          </p:nvSpPr>
          <p:spPr>
            <a:xfrm>
              <a:off x="888479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5" name="Connettore 1 250"/>
            <p:cNvSpPr/>
            <p:nvPr/>
          </p:nvSpPr>
          <p:spPr>
            <a:xfrm>
              <a:off x="896073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6" name="Connettore 1 251"/>
            <p:cNvSpPr/>
            <p:nvPr/>
          </p:nvSpPr>
          <p:spPr>
            <a:xfrm>
              <a:off x="903664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pic>
        <p:nvPicPr>
          <p:cNvPr id="1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898" y="6346378"/>
            <a:ext cx="2780125" cy="289382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Numero diapositiva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42950" marR="0" indent="-28575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430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002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574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0" t="17598" r="0" b="14681"/>
          <a:stretch>
            <a:fillRect/>
          </a:stretch>
        </p:blipFill>
        <p:spPr>
          <a:xfrm>
            <a:off x="0" y="-39329"/>
            <a:ext cx="9144000" cy="4149726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Titolo 4"/>
          <p:cNvSpPr txBox="1"/>
          <p:nvPr>
            <p:ph type="title" idx="4294967295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algn="ctr">
              <a:defRPr sz="2800"/>
            </a:pPr>
            <a:r>
              <a:t>Titolo presentazione</a:t>
            </a:r>
            <a:br/>
            <a:r>
              <a:t>sottotitolo</a:t>
            </a:r>
          </a:p>
        </p:txBody>
      </p:sp>
      <p:sp>
        <p:nvSpPr>
          <p:cNvPr id="350" name="Sottotitolo 10"/>
          <p:cNvSpPr txBox="1"/>
          <p:nvPr>
            <p:ph type="body" sz="quarter" idx="4294967295"/>
          </p:nvPr>
        </p:nvSpPr>
        <p:spPr>
          <a:xfrm>
            <a:off x="641534" y="5118100"/>
            <a:ext cx="7772401" cy="13335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Milano, XX mese 20XX</a:t>
            </a:r>
          </a:p>
        </p:txBody>
      </p:sp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43579" y="1568287"/>
            <a:ext cx="2133601" cy="157312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ttangolo 8"/>
          <p:cNvSpPr/>
          <p:nvPr/>
        </p:nvSpPr>
        <p:spPr>
          <a:xfrm>
            <a:off x="0" y="3726426"/>
            <a:ext cx="9144000" cy="318073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473" name="Gruppo 9"/>
          <p:cNvGrpSpPr/>
          <p:nvPr/>
        </p:nvGrpSpPr>
        <p:grpSpPr>
          <a:xfrm>
            <a:off x="63200" y="3651444"/>
            <a:ext cx="9036648" cy="180001"/>
            <a:chOff x="0" y="0"/>
            <a:chExt cx="9036646" cy="179999"/>
          </a:xfrm>
        </p:grpSpPr>
        <p:sp>
          <p:nvSpPr>
            <p:cNvPr id="353" name="Connettore 1 11"/>
            <p:cNvSpPr/>
            <p:nvPr/>
          </p:nvSpPr>
          <p:spPr>
            <a:xfrm flipH="1">
              <a:off x="-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4" name="Connettore 1 12"/>
            <p:cNvSpPr/>
            <p:nvPr/>
          </p:nvSpPr>
          <p:spPr>
            <a:xfrm flipH="1">
              <a:off x="7593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5" name="Connettore 1 13"/>
            <p:cNvSpPr/>
            <p:nvPr/>
          </p:nvSpPr>
          <p:spPr>
            <a:xfrm flipH="1">
              <a:off x="1518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6" name="Connettore 1 14"/>
            <p:cNvSpPr/>
            <p:nvPr/>
          </p:nvSpPr>
          <p:spPr>
            <a:xfrm flipH="1">
              <a:off x="22781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7" name="Connettore 1 15"/>
            <p:cNvSpPr/>
            <p:nvPr/>
          </p:nvSpPr>
          <p:spPr>
            <a:xfrm flipH="1">
              <a:off x="3037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8" name="Connettore 1 16"/>
            <p:cNvSpPr/>
            <p:nvPr/>
          </p:nvSpPr>
          <p:spPr>
            <a:xfrm flipH="1">
              <a:off x="37969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9" name="Connettore 1 17"/>
            <p:cNvSpPr/>
            <p:nvPr/>
          </p:nvSpPr>
          <p:spPr>
            <a:xfrm>
              <a:off x="4556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0" name="Connettore 1 18"/>
            <p:cNvSpPr/>
            <p:nvPr/>
          </p:nvSpPr>
          <p:spPr>
            <a:xfrm>
              <a:off x="5315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1" name="Connettore 1 19"/>
            <p:cNvSpPr/>
            <p:nvPr/>
          </p:nvSpPr>
          <p:spPr>
            <a:xfrm>
              <a:off x="60750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2" name="Connettore 1 20"/>
            <p:cNvSpPr/>
            <p:nvPr/>
          </p:nvSpPr>
          <p:spPr>
            <a:xfrm>
              <a:off x="6834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3" name="Connettore 1 21"/>
            <p:cNvSpPr/>
            <p:nvPr/>
          </p:nvSpPr>
          <p:spPr>
            <a:xfrm>
              <a:off x="75938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4" name="Connettore 1 22"/>
            <p:cNvSpPr/>
            <p:nvPr/>
          </p:nvSpPr>
          <p:spPr>
            <a:xfrm>
              <a:off x="8353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5" name="Connettore 1 23"/>
            <p:cNvSpPr/>
            <p:nvPr/>
          </p:nvSpPr>
          <p:spPr>
            <a:xfrm>
              <a:off x="91126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6" name="Connettore 1 24"/>
            <p:cNvSpPr/>
            <p:nvPr/>
          </p:nvSpPr>
          <p:spPr>
            <a:xfrm>
              <a:off x="9871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7" name="Connettore 1 25"/>
            <p:cNvSpPr/>
            <p:nvPr/>
          </p:nvSpPr>
          <p:spPr>
            <a:xfrm>
              <a:off x="10631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8" name="Connettore 1 26"/>
            <p:cNvSpPr/>
            <p:nvPr/>
          </p:nvSpPr>
          <p:spPr>
            <a:xfrm>
              <a:off x="113907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9" name="Connettore 1 27"/>
            <p:cNvSpPr/>
            <p:nvPr/>
          </p:nvSpPr>
          <p:spPr>
            <a:xfrm>
              <a:off x="12150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0" name="Connettore 1 28"/>
            <p:cNvSpPr/>
            <p:nvPr/>
          </p:nvSpPr>
          <p:spPr>
            <a:xfrm>
              <a:off x="129095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1" name="Connettore 1 29"/>
            <p:cNvSpPr/>
            <p:nvPr/>
          </p:nvSpPr>
          <p:spPr>
            <a:xfrm>
              <a:off x="13668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2" name="Connettore 1 30"/>
            <p:cNvSpPr/>
            <p:nvPr/>
          </p:nvSpPr>
          <p:spPr>
            <a:xfrm>
              <a:off x="144283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3" name="Connettore 1 31"/>
            <p:cNvSpPr/>
            <p:nvPr/>
          </p:nvSpPr>
          <p:spPr>
            <a:xfrm>
              <a:off x="15187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4" name="Connettore 1 32"/>
            <p:cNvSpPr/>
            <p:nvPr/>
          </p:nvSpPr>
          <p:spPr>
            <a:xfrm>
              <a:off x="15947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5" name="Connettore 1 33"/>
            <p:cNvSpPr/>
            <p:nvPr/>
          </p:nvSpPr>
          <p:spPr>
            <a:xfrm>
              <a:off x="16706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6" name="Connettore 1 34"/>
            <p:cNvSpPr/>
            <p:nvPr/>
          </p:nvSpPr>
          <p:spPr>
            <a:xfrm>
              <a:off x="17465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7" name="Connettore 1 35"/>
            <p:cNvSpPr/>
            <p:nvPr/>
          </p:nvSpPr>
          <p:spPr>
            <a:xfrm>
              <a:off x="182252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8" name="Connettore 1 36"/>
            <p:cNvSpPr/>
            <p:nvPr/>
          </p:nvSpPr>
          <p:spPr>
            <a:xfrm>
              <a:off x="18984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9" name="Connettore 1 37"/>
            <p:cNvSpPr/>
            <p:nvPr/>
          </p:nvSpPr>
          <p:spPr>
            <a:xfrm>
              <a:off x="197439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0" name="Connettore 1 38"/>
            <p:cNvSpPr/>
            <p:nvPr/>
          </p:nvSpPr>
          <p:spPr>
            <a:xfrm>
              <a:off x="20503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1" name="Connettore 1 39"/>
            <p:cNvSpPr/>
            <p:nvPr/>
          </p:nvSpPr>
          <p:spPr>
            <a:xfrm>
              <a:off x="21262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2" name="Connettore 1 40"/>
            <p:cNvSpPr/>
            <p:nvPr/>
          </p:nvSpPr>
          <p:spPr>
            <a:xfrm>
              <a:off x="220221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3" name="Connettore 1 41"/>
            <p:cNvSpPr/>
            <p:nvPr/>
          </p:nvSpPr>
          <p:spPr>
            <a:xfrm>
              <a:off x="22781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4" name="Connettore 1 42"/>
            <p:cNvSpPr/>
            <p:nvPr/>
          </p:nvSpPr>
          <p:spPr>
            <a:xfrm>
              <a:off x="235409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5" name="Connettore 1 43"/>
            <p:cNvSpPr/>
            <p:nvPr/>
          </p:nvSpPr>
          <p:spPr>
            <a:xfrm>
              <a:off x="24300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6" name="Connettore 1 44"/>
            <p:cNvSpPr/>
            <p:nvPr/>
          </p:nvSpPr>
          <p:spPr>
            <a:xfrm>
              <a:off x="250596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7" name="Connettore 1 45"/>
            <p:cNvSpPr/>
            <p:nvPr/>
          </p:nvSpPr>
          <p:spPr>
            <a:xfrm>
              <a:off x="25819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8" name="Connettore 1 46"/>
            <p:cNvSpPr/>
            <p:nvPr/>
          </p:nvSpPr>
          <p:spPr>
            <a:xfrm>
              <a:off x="265784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9" name="Connettore 1 47"/>
            <p:cNvSpPr/>
            <p:nvPr/>
          </p:nvSpPr>
          <p:spPr>
            <a:xfrm>
              <a:off x="27337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0" name="Connettore 1 48"/>
            <p:cNvSpPr/>
            <p:nvPr/>
          </p:nvSpPr>
          <p:spPr>
            <a:xfrm>
              <a:off x="28097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1" name="Connettore 1 49"/>
            <p:cNvSpPr/>
            <p:nvPr/>
          </p:nvSpPr>
          <p:spPr>
            <a:xfrm>
              <a:off x="288566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2" name="Connettore 1 50"/>
            <p:cNvSpPr/>
            <p:nvPr/>
          </p:nvSpPr>
          <p:spPr>
            <a:xfrm>
              <a:off x="29615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3" name="Connettore 1 51"/>
            <p:cNvSpPr/>
            <p:nvPr/>
          </p:nvSpPr>
          <p:spPr>
            <a:xfrm>
              <a:off x="303753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4" name="Connettore 1 52"/>
            <p:cNvSpPr/>
            <p:nvPr/>
          </p:nvSpPr>
          <p:spPr>
            <a:xfrm>
              <a:off x="311347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5" name="Connettore 1 53"/>
            <p:cNvSpPr/>
            <p:nvPr/>
          </p:nvSpPr>
          <p:spPr>
            <a:xfrm>
              <a:off x="31894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6" name="Connettore 1 54"/>
            <p:cNvSpPr/>
            <p:nvPr/>
          </p:nvSpPr>
          <p:spPr>
            <a:xfrm>
              <a:off x="32653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7" name="Connettore 1 55"/>
            <p:cNvSpPr/>
            <p:nvPr/>
          </p:nvSpPr>
          <p:spPr>
            <a:xfrm>
              <a:off x="33412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8" name="Connettore 1 56"/>
            <p:cNvSpPr/>
            <p:nvPr/>
          </p:nvSpPr>
          <p:spPr>
            <a:xfrm>
              <a:off x="341722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9" name="Connettore 1 57"/>
            <p:cNvSpPr/>
            <p:nvPr/>
          </p:nvSpPr>
          <p:spPr>
            <a:xfrm>
              <a:off x="34931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0" name="Connettore 1 58"/>
            <p:cNvSpPr/>
            <p:nvPr/>
          </p:nvSpPr>
          <p:spPr>
            <a:xfrm>
              <a:off x="356910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1" name="Connettore 1 59"/>
            <p:cNvSpPr/>
            <p:nvPr/>
          </p:nvSpPr>
          <p:spPr>
            <a:xfrm>
              <a:off x="36450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2" name="Connettore 1 60"/>
            <p:cNvSpPr/>
            <p:nvPr/>
          </p:nvSpPr>
          <p:spPr>
            <a:xfrm>
              <a:off x="372098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3" name="Connettore 1 61"/>
            <p:cNvSpPr/>
            <p:nvPr/>
          </p:nvSpPr>
          <p:spPr>
            <a:xfrm>
              <a:off x="379692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4" name="Connettore 1 62"/>
            <p:cNvSpPr/>
            <p:nvPr/>
          </p:nvSpPr>
          <p:spPr>
            <a:xfrm>
              <a:off x="38728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5" name="Connettore 1 63"/>
            <p:cNvSpPr/>
            <p:nvPr/>
          </p:nvSpPr>
          <p:spPr>
            <a:xfrm>
              <a:off x="394879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6" name="Connettore 1 64"/>
            <p:cNvSpPr/>
            <p:nvPr/>
          </p:nvSpPr>
          <p:spPr>
            <a:xfrm>
              <a:off x="40247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7" name="Connettore 1 65"/>
            <p:cNvSpPr/>
            <p:nvPr/>
          </p:nvSpPr>
          <p:spPr>
            <a:xfrm>
              <a:off x="41006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8" name="Connettore 1 66"/>
            <p:cNvSpPr/>
            <p:nvPr/>
          </p:nvSpPr>
          <p:spPr>
            <a:xfrm>
              <a:off x="41766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9" name="Connettore 1 67"/>
            <p:cNvSpPr/>
            <p:nvPr/>
          </p:nvSpPr>
          <p:spPr>
            <a:xfrm>
              <a:off x="425255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0" name="Connettore 1 68"/>
            <p:cNvSpPr/>
            <p:nvPr/>
          </p:nvSpPr>
          <p:spPr>
            <a:xfrm>
              <a:off x="432849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1" name="Connettore 1 69"/>
            <p:cNvSpPr/>
            <p:nvPr/>
          </p:nvSpPr>
          <p:spPr>
            <a:xfrm>
              <a:off x="44044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2" name="Connettore 1 70"/>
            <p:cNvSpPr/>
            <p:nvPr/>
          </p:nvSpPr>
          <p:spPr>
            <a:xfrm>
              <a:off x="448036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3" name="Connettore 1 71"/>
            <p:cNvSpPr/>
            <p:nvPr/>
          </p:nvSpPr>
          <p:spPr>
            <a:xfrm>
              <a:off x="45563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4" name="Connettore 1 72"/>
            <p:cNvSpPr/>
            <p:nvPr/>
          </p:nvSpPr>
          <p:spPr>
            <a:xfrm>
              <a:off x="463224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5" name="Connettore 1 73"/>
            <p:cNvSpPr/>
            <p:nvPr/>
          </p:nvSpPr>
          <p:spPr>
            <a:xfrm>
              <a:off x="47081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6" name="Connettore 1 74"/>
            <p:cNvSpPr/>
            <p:nvPr/>
          </p:nvSpPr>
          <p:spPr>
            <a:xfrm>
              <a:off x="47841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7" name="Connettore 1 75"/>
            <p:cNvSpPr/>
            <p:nvPr/>
          </p:nvSpPr>
          <p:spPr>
            <a:xfrm>
              <a:off x="48600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8" name="Connettore 1 76"/>
            <p:cNvSpPr/>
            <p:nvPr/>
          </p:nvSpPr>
          <p:spPr>
            <a:xfrm>
              <a:off x="49359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9" name="Connettore 1 77"/>
            <p:cNvSpPr/>
            <p:nvPr/>
          </p:nvSpPr>
          <p:spPr>
            <a:xfrm>
              <a:off x="501193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0" name="Connettore 1 78"/>
            <p:cNvSpPr/>
            <p:nvPr/>
          </p:nvSpPr>
          <p:spPr>
            <a:xfrm>
              <a:off x="50878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1" name="Connettore 1 79"/>
            <p:cNvSpPr/>
            <p:nvPr/>
          </p:nvSpPr>
          <p:spPr>
            <a:xfrm>
              <a:off x="516381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2" name="Connettore 1 80"/>
            <p:cNvSpPr/>
            <p:nvPr/>
          </p:nvSpPr>
          <p:spPr>
            <a:xfrm>
              <a:off x="523975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3" name="Connettore 1 81"/>
            <p:cNvSpPr/>
            <p:nvPr/>
          </p:nvSpPr>
          <p:spPr>
            <a:xfrm>
              <a:off x="53156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4" name="Connettore 1 82"/>
            <p:cNvSpPr/>
            <p:nvPr/>
          </p:nvSpPr>
          <p:spPr>
            <a:xfrm>
              <a:off x="539162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5" name="Connettore 1 83"/>
            <p:cNvSpPr/>
            <p:nvPr/>
          </p:nvSpPr>
          <p:spPr>
            <a:xfrm>
              <a:off x="54675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6" name="Connettore 1 84"/>
            <p:cNvSpPr/>
            <p:nvPr/>
          </p:nvSpPr>
          <p:spPr>
            <a:xfrm>
              <a:off x="554350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7" name="Connettore 1 85"/>
            <p:cNvSpPr/>
            <p:nvPr/>
          </p:nvSpPr>
          <p:spPr>
            <a:xfrm>
              <a:off x="56194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8" name="Connettore 1 86"/>
            <p:cNvSpPr/>
            <p:nvPr/>
          </p:nvSpPr>
          <p:spPr>
            <a:xfrm>
              <a:off x="569538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9" name="Connettore 1 87"/>
            <p:cNvSpPr/>
            <p:nvPr/>
          </p:nvSpPr>
          <p:spPr>
            <a:xfrm>
              <a:off x="57713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0" name="Connettore 1 88"/>
            <p:cNvSpPr/>
            <p:nvPr/>
          </p:nvSpPr>
          <p:spPr>
            <a:xfrm>
              <a:off x="584725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1" name="Connettore 1 89"/>
            <p:cNvSpPr/>
            <p:nvPr/>
          </p:nvSpPr>
          <p:spPr>
            <a:xfrm>
              <a:off x="592319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2" name="Connettore 1 90"/>
            <p:cNvSpPr/>
            <p:nvPr/>
          </p:nvSpPr>
          <p:spPr>
            <a:xfrm>
              <a:off x="59991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3" name="Connettore 1 91"/>
            <p:cNvSpPr/>
            <p:nvPr/>
          </p:nvSpPr>
          <p:spPr>
            <a:xfrm>
              <a:off x="607507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4" name="Connettore 1 92"/>
            <p:cNvSpPr/>
            <p:nvPr/>
          </p:nvSpPr>
          <p:spPr>
            <a:xfrm>
              <a:off x="61510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5" name="Connettore 1 93"/>
            <p:cNvSpPr/>
            <p:nvPr/>
          </p:nvSpPr>
          <p:spPr>
            <a:xfrm>
              <a:off x="62269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6" name="Connettore 1 94"/>
            <p:cNvSpPr/>
            <p:nvPr/>
          </p:nvSpPr>
          <p:spPr>
            <a:xfrm>
              <a:off x="63028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7" name="Connettore 1 95"/>
            <p:cNvSpPr/>
            <p:nvPr/>
          </p:nvSpPr>
          <p:spPr>
            <a:xfrm>
              <a:off x="63788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8" name="Connettore 1 96"/>
            <p:cNvSpPr/>
            <p:nvPr/>
          </p:nvSpPr>
          <p:spPr>
            <a:xfrm>
              <a:off x="645476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9" name="Connettore 1 97"/>
            <p:cNvSpPr/>
            <p:nvPr/>
          </p:nvSpPr>
          <p:spPr>
            <a:xfrm>
              <a:off x="65307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0" name="Connettore 1 98"/>
            <p:cNvSpPr/>
            <p:nvPr/>
          </p:nvSpPr>
          <p:spPr>
            <a:xfrm>
              <a:off x="660664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1" name="Connettore 1 99"/>
            <p:cNvSpPr/>
            <p:nvPr/>
          </p:nvSpPr>
          <p:spPr>
            <a:xfrm>
              <a:off x="66825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2" name="Connettore 1 100"/>
            <p:cNvSpPr/>
            <p:nvPr/>
          </p:nvSpPr>
          <p:spPr>
            <a:xfrm>
              <a:off x="675852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3" name="Connettore 1 101"/>
            <p:cNvSpPr/>
            <p:nvPr/>
          </p:nvSpPr>
          <p:spPr>
            <a:xfrm>
              <a:off x="68344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4" name="Connettore 1 102"/>
            <p:cNvSpPr/>
            <p:nvPr/>
          </p:nvSpPr>
          <p:spPr>
            <a:xfrm>
              <a:off x="69103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5" name="Connettore 1 103"/>
            <p:cNvSpPr/>
            <p:nvPr/>
          </p:nvSpPr>
          <p:spPr>
            <a:xfrm>
              <a:off x="69863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6" name="Connettore 1 104"/>
            <p:cNvSpPr/>
            <p:nvPr/>
          </p:nvSpPr>
          <p:spPr>
            <a:xfrm>
              <a:off x="70622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7" name="Connettore 1 105"/>
            <p:cNvSpPr/>
            <p:nvPr/>
          </p:nvSpPr>
          <p:spPr>
            <a:xfrm>
              <a:off x="713821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8" name="Connettore 1 106"/>
            <p:cNvSpPr/>
            <p:nvPr/>
          </p:nvSpPr>
          <p:spPr>
            <a:xfrm>
              <a:off x="721415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9" name="Connettore 1 107"/>
            <p:cNvSpPr/>
            <p:nvPr/>
          </p:nvSpPr>
          <p:spPr>
            <a:xfrm>
              <a:off x="729008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0" name="Connettore 1 108"/>
            <p:cNvSpPr/>
            <p:nvPr/>
          </p:nvSpPr>
          <p:spPr>
            <a:xfrm>
              <a:off x="73660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1" name="Connettore 1 109"/>
            <p:cNvSpPr/>
            <p:nvPr/>
          </p:nvSpPr>
          <p:spPr>
            <a:xfrm>
              <a:off x="74419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2" name="Connettore 1 110"/>
            <p:cNvSpPr/>
            <p:nvPr/>
          </p:nvSpPr>
          <p:spPr>
            <a:xfrm>
              <a:off x="75179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3" name="Connettore 1 111"/>
            <p:cNvSpPr/>
            <p:nvPr/>
          </p:nvSpPr>
          <p:spPr>
            <a:xfrm>
              <a:off x="75938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4" name="Connettore 1 112"/>
            <p:cNvSpPr/>
            <p:nvPr/>
          </p:nvSpPr>
          <p:spPr>
            <a:xfrm>
              <a:off x="766978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5" name="Connettore 1 113"/>
            <p:cNvSpPr/>
            <p:nvPr/>
          </p:nvSpPr>
          <p:spPr>
            <a:xfrm>
              <a:off x="774571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6" name="Connettore 1 114"/>
            <p:cNvSpPr/>
            <p:nvPr/>
          </p:nvSpPr>
          <p:spPr>
            <a:xfrm>
              <a:off x="782165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7" name="Connettore 1 115"/>
            <p:cNvSpPr/>
            <p:nvPr/>
          </p:nvSpPr>
          <p:spPr>
            <a:xfrm>
              <a:off x="789759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8" name="Connettore 1 116"/>
            <p:cNvSpPr/>
            <p:nvPr/>
          </p:nvSpPr>
          <p:spPr>
            <a:xfrm>
              <a:off x="797353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9" name="Connettore 1 117"/>
            <p:cNvSpPr/>
            <p:nvPr/>
          </p:nvSpPr>
          <p:spPr>
            <a:xfrm>
              <a:off x="8049473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0" name="Connettore 1 118"/>
            <p:cNvSpPr/>
            <p:nvPr/>
          </p:nvSpPr>
          <p:spPr>
            <a:xfrm>
              <a:off x="8125411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1" name="Connettore 1 119"/>
            <p:cNvSpPr/>
            <p:nvPr/>
          </p:nvSpPr>
          <p:spPr>
            <a:xfrm>
              <a:off x="8201349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2" name="Connettore 1 120"/>
            <p:cNvSpPr/>
            <p:nvPr/>
          </p:nvSpPr>
          <p:spPr>
            <a:xfrm>
              <a:off x="827728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3" name="Connettore 1 121"/>
            <p:cNvSpPr/>
            <p:nvPr/>
          </p:nvSpPr>
          <p:spPr>
            <a:xfrm>
              <a:off x="835322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4" name="Connettore 1 122"/>
            <p:cNvSpPr/>
            <p:nvPr/>
          </p:nvSpPr>
          <p:spPr>
            <a:xfrm>
              <a:off x="842916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5" name="Connettore 1 123"/>
            <p:cNvSpPr/>
            <p:nvPr/>
          </p:nvSpPr>
          <p:spPr>
            <a:xfrm>
              <a:off x="850510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6" name="Connettore 1 124"/>
            <p:cNvSpPr/>
            <p:nvPr/>
          </p:nvSpPr>
          <p:spPr>
            <a:xfrm>
              <a:off x="8581042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7" name="Connettore 1 125"/>
            <p:cNvSpPr/>
            <p:nvPr/>
          </p:nvSpPr>
          <p:spPr>
            <a:xfrm>
              <a:off x="8656980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8" name="Connettore 1 126"/>
            <p:cNvSpPr/>
            <p:nvPr/>
          </p:nvSpPr>
          <p:spPr>
            <a:xfrm>
              <a:off x="8732918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9" name="Connettore 1 127"/>
            <p:cNvSpPr/>
            <p:nvPr/>
          </p:nvSpPr>
          <p:spPr>
            <a:xfrm>
              <a:off x="8808857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0" name="Connettore 1 128"/>
            <p:cNvSpPr/>
            <p:nvPr/>
          </p:nvSpPr>
          <p:spPr>
            <a:xfrm>
              <a:off x="8884795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1" name="Connettore 1 129"/>
            <p:cNvSpPr/>
            <p:nvPr/>
          </p:nvSpPr>
          <p:spPr>
            <a:xfrm>
              <a:off x="8960734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2" name="Connettore 1 130"/>
            <p:cNvSpPr/>
            <p:nvPr/>
          </p:nvSpPr>
          <p:spPr>
            <a:xfrm>
              <a:off x="9036646" y="0"/>
              <a:ext cx="1" cy="18000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74" name="Titolo 1"/>
          <p:cNvSpPr txBox="1"/>
          <p:nvPr/>
        </p:nvSpPr>
        <p:spPr>
          <a:xfrm>
            <a:off x="146902" y="3922443"/>
            <a:ext cx="8793330" cy="968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80000"/>
              </a:lnSpc>
              <a:defRPr b="1"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Systems and Methods for Big and Unstructured Data Project</a:t>
            </a:r>
          </a:p>
        </p:txBody>
      </p:sp>
      <p:sp>
        <p:nvSpPr>
          <p:cNvPr id="475" name="Sottotitolo 2"/>
          <p:cNvSpPr txBox="1"/>
          <p:nvPr/>
        </p:nvSpPr>
        <p:spPr>
          <a:xfrm>
            <a:off x="290020" y="4946427"/>
            <a:ext cx="5459055" cy="1867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Lorenzo </a:t>
            </a:r>
            <a:r>
              <a:t>Biasiolo</a:t>
            </a:r>
            <a:r>
              <a:t> – 10629367</a:t>
            </a:r>
            <a:br/>
            <a:r>
              <a:t>Grecya D’Angiò - 10651939</a:t>
            </a:r>
            <a:endParaRPr sz="2200">
              <a:solidFill>
                <a:srgbClr val="888888"/>
              </a:solidFill>
            </a:endParaRPr>
          </a:p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  <a:endParaRPr sz="2200">
              <a:solidFill>
                <a:srgbClr val="888888"/>
              </a:solidFill>
            </a:endParaRPr>
          </a:p>
        </p:txBody>
      </p:sp>
      <p:sp>
        <p:nvSpPr>
          <p:cNvPr id="476" name="Sottotitolo 2"/>
          <p:cNvSpPr txBox="1"/>
          <p:nvPr/>
        </p:nvSpPr>
        <p:spPr>
          <a:xfrm>
            <a:off x="5220023" y="5289712"/>
            <a:ext cx="3399646" cy="809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Group 7</a:t>
            </a:r>
            <a:endParaRPr>
              <a:solidFill>
                <a:srgbClr val="888888"/>
              </a:solidFill>
            </a:endParaRPr>
          </a:p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Academic</a:t>
            </a:r>
            <a:r>
              <a:t> Year 2022-2023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3.2 Query </a:t>
            </a:r>
          </a:p>
        </p:txBody>
      </p:sp>
      <p:pic>
        <p:nvPicPr>
          <p:cNvPr id="521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838" y="2272600"/>
            <a:ext cx="8323727" cy="2984093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CasellaDiTesto 3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23" name="CasellaDiTesto 5"/>
          <p:cNvSpPr txBox="1"/>
          <p:nvPr/>
        </p:nvSpPr>
        <p:spPr>
          <a:xfrm>
            <a:off x="299938" y="1397218"/>
            <a:ext cx="8544122" cy="625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Find the articles (with at least 12 pages) that cover the most fields by the publisher who has published the most articles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 MongoDB</a:t>
            </a:r>
          </a:p>
        </p:txBody>
      </p:sp>
      <p:sp>
        <p:nvSpPr>
          <p:cNvPr id="526" name="Segnaposto contenuto 3"/>
          <p:cNvSpPr txBox="1"/>
          <p:nvPr>
            <p:ph type="body" sz="quarter" idx="1"/>
          </p:nvPr>
        </p:nvSpPr>
        <p:spPr>
          <a:xfrm>
            <a:off x="6274025" y="3607437"/>
            <a:ext cx="2791698" cy="984886"/>
          </a:xfrm>
          <a:prstGeom prst="rect">
            <a:avLst/>
          </a:prstGeom>
        </p:spPr>
        <p:txBody>
          <a:bodyPr/>
          <a:lstStyle/>
          <a:p>
            <a:pPr>
              <a:defRPr i="1" sz="1800"/>
            </a:pPr>
            <a:r>
              <a:t> How do we create the collection?</a:t>
            </a:r>
            <a:br/>
          </a:p>
        </p:txBody>
      </p:sp>
      <p:pic>
        <p:nvPicPr>
          <p:cNvPr id="5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7809" y="2183923"/>
            <a:ext cx="4216956" cy="1136968"/>
          </a:xfrm>
          <a:prstGeom prst="rect">
            <a:avLst/>
          </a:prstGeom>
          <a:ln w="12700">
            <a:miter lim="400000"/>
          </a:ln>
        </p:spPr>
      </p:pic>
      <p:sp>
        <p:nvSpPr>
          <p:cNvPr id="528" name="Connettore 2 5"/>
          <p:cNvSpPr/>
          <p:nvPr/>
        </p:nvSpPr>
        <p:spPr>
          <a:xfrm flipH="1">
            <a:off x="2273343" y="2607028"/>
            <a:ext cx="651074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29" name="Connettore 2 9"/>
          <p:cNvSpPr/>
          <p:nvPr/>
        </p:nvSpPr>
        <p:spPr>
          <a:xfrm>
            <a:off x="7245068" y="3198969"/>
            <a:ext cx="679888" cy="32512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30" name="Connettore 2 11"/>
          <p:cNvSpPr/>
          <p:nvPr/>
        </p:nvSpPr>
        <p:spPr>
          <a:xfrm flipV="1">
            <a:off x="7245068" y="2207951"/>
            <a:ext cx="651072" cy="38939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31" name="CasellaDiTesto 13"/>
          <p:cNvSpPr txBox="1"/>
          <p:nvPr/>
        </p:nvSpPr>
        <p:spPr>
          <a:xfrm>
            <a:off x="480102" y="2398379"/>
            <a:ext cx="1747522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Documental DB</a:t>
            </a:r>
          </a:p>
        </p:txBody>
      </p:sp>
      <p:sp>
        <p:nvSpPr>
          <p:cNvPr id="532" name="CasellaDiTesto 14"/>
          <p:cNvSpPr txBox="1"/>
          <p:nvPr/>
        </p:nvSpPr>
        <p:spPr>
          <a:xfrm>
            <a:off x="5806440" y="1484406"/>
            <a:ext cx="3291840" cy="625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Useful to store elements together, flexible structure</a:t>
            </a:r>
          </a:p>
        </p:txBody>
      </p:sp>
      <p:pic>
        <p:nvPicPr>
          <p:cNvPr id="533" name="Immagine 20" descr="Immagine 20"/>
          <p:cNvPicPr>
            <a:picLocks noChangeAspect="1"/>
          </p:cNvPicPr>
          <p:nvPr/>
        </p:nvPicPr>
        <p:blipFill>
          <a:blip r:embed="rId3">
            <a:extLst/>
          </a:blip>
          <a:srcRect l="0" t="22598" r="0" b="29428"/>
          <a:stretch>
            <a:fillRect/>
          </a:stretch>
        </p:blipFill>
        <p:spPr>
          <a:xfrm>
            <a:off x="509077" y="3430268"/>
            <a:ext cx="4062923" cy="2489290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534" name="CasellaDiTesto 21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37" name="Segnaposto contenuto 6" descr="Segnaposto contenuto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610" y="1358276"/>
            <a:ext cx="5100865" cy="287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38" name="Immagine 8" descr="Immagin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2221" y="4291071"/>
            <a:ext cx="3411459" cy="1790112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Immagine 10" descr="Immagin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6465" y="1540969"/>
            <a:ext cx="4117710" cy="3407002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CasellaDiTesto 13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43" name="Immagine 4" descr="Immagine 4"/>
          <p:cNvPicPr>
            <a:picLocks noChangeAspect="1"/>
          </p:cNvPicPr>
          <p:nvPr/>
        </p:nvPicPr>
        <p:blipFill>
          <a:blip r:embed="rId2">
            <a:extLst/>
          </a:blip>
          <a:srcRect l="0" t="2745" r="0" b="0"/>
          <a:stretch>
            <a:fillRect/>
          </a:stretch>
        </p:blipFill>
        <p:spPr>
          <a:xfrm>
            <a:off x="457200" y="1767839"/>
            <a:ext cx="5281118" cy="2749674"/>
          </a:xfrm>
          <a:prstGeom prst="rect">
            <a:avLst/>
          </a:prstGeom>
          <a:ln w="12700">
            <a:miter lim="400000"/>
          </a:ln>
        </p:spPr>
      </p:pic>
      <p:sp>
        <p:nvSpPr>
          <p:cNvPr id="544" name="CasellaDiTesto 6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itolo 1"/>
          <p:cNvSpPr txBox="1"/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4.2 Query</a:t>
            </a:r>
          </a:p>
        </p:txBody>
      </p:sp>
      <p:sp>
        <p:nvSpPr>
          <p:cNvPr id="547" name="CasellaDiTesto 3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48" name="CasellaDiTesto 5"/>
          <p:cNvSpPr txBox="1"/>
          <p:nvPr/>
        </p:nvSpPr>
        <p:spPr>
          <a:xfrm>
            <a:off x="299938" y="1397218"/>
            <a:ext cx="8544122" cy="540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Find authors id who have more than 140 publications </a:t>
            </a:r>
            <a:endParaRPr sz="1200"/>
          </a:p>
        </p:txBody>
      </p:sp>
      <p:pic>
        <p:nvPicPr>
          <p:cNvPr id="549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752" y="2064937"/>
            <a:ext cx="4038097" cy="3802777"/>
          </a:xfrm>
          <a:prstGeom prst="rect">
            <a:avLst/>
          </a:prstGeom>
          <a:ln w="12700">
            <a:miter lim="400000"/>
          </a:ln>
        </p:spPr>
      </p:pic>
      <p:pic>
        <p:nvPicPr>
          <p:cNvPr id="550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99707" y="2182806"/>
            <a:ext cx="3785497" cy="34646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 Spark Data Structure</a:t>
            </a:r>
          </a:p>
        </p:txBody>
      </p:sp>
      <p:pic>
        <p:nvPicPr>
          <p:cNvPr id="553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881" y="1817896"/>
            <a:ext cx="3465315" cy="3312882"/>
          </a:xfrm>
          <a:prstGeom prst="rect">
            <a:avLst/>
          </a:prstGeom>
          <a:ln>
            <a:solidFill>
              <a:srgbClr val="000000"/>
            </a:solidFill>
            <a:prstDash val="lgDash"/>
          </a:ln>
        </p:spPr>
      </p:pic>
      <p:sp>
        <p:nvSpPr>
          <p:cNvPr id="554" name="CasellaDiTesto 3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55" name="Connettore 2 7"/>
          <p:cNvSpPr/>
          <p:nvPr/>
        </p:nvSpPr>
        <p:spPr>
          <a:xfrm flipV="1">
            <a:off x="3648195" y="1935059"/>
            <a:ext cx="1031961" cy="153927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56" name="Connettore 2 9"/>
          <p:cNvSpPr/>
          <p:nvPr/>
        </p:nvSpPr>
        <p:spPr>
          <a:xfrm>
            <a:off x="3648195" y="3474336"/>
            <a:ext cx="1130283" cy="385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57" name="Connettore 2 12"/>
          <p:cNvSpPr/>
          <p:nvPr/>
        </p:nvSpPr>
        <p:spPr>
          <a:xfrm flipV="1">
            <a:off x="3648195" y="2859412"/>
            <a:ext cx="1130283" cy="61492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58" name="Connettore 2 15"/>
          <p:cNvSpPr/>
          <p:nvPr/>
        </p:nvSpPr>
        <p:spPr>
          <a:xfrm>
            <a:off x="3648195" y="3474336"/>
            <a:ext cx="1130283" cy="50970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59" name="Connettore 2 17"/>
          <p:cNvSpPr/>
          <p:nvPr/>
        </p:nvSpPr>
        <p:spPr>
          <a:xfrm>
            <a:off x="3648195" y="3474337"/>
            <a:ext cx="1031961" cy="153028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60" name="CasellaDiTesto 18"/>
          <p:cNvSpPr txBox="1"/>
          <p:nvPr/>
        </p:nvSpPr>
        <p:spPr>
          <a:xfrm>
            <a:off x="5014324" y="1743330"/>
            <a:ext cx="223880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author.csv</a:t>
            </a:r>
          </a:p>
        </p:txBody>
      </p:sp>
      <p:sp>
        <p:nvSpPr>
          <p:cNvPr id="561" name="CasellaDiTesto 19"/>
          <p:cNvSpPr txBox="1"/>
          <p:nvPr/>
        </p:nvSpPr>
        <p:spPr>
          <a:xfrm>
            <a:off x="5014323" y="2702654"/>
            <a:ext cx="223880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publication.csv</a:t>
            </a:r>
          </a:p>
        </p:txBody>
      </p:sp>
      <p:sp>
        <p:nvSpPr>
          <p:cNvPr id="562" name="CasellaDiTesto 20"/>
          <p:cNvSpPr txBox="1"/>
          <p:nvPr/>
        </p:nvSpPr>
        <p:spPr>
          <a:xfrm>
            <a:off x="5014322" y="3333474"/>
            <a:ext cx="2238806" cy="35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reference</a:t>
            </a:r>
            <a:r>
              <a:rPr>
                <a:latin typeface="+mn-lt"/>
                <a:ea typeface="+mn-ea"/>
                <a:cs typeface="+mn-cs"/>
                <a:sym typeface="Calibri"/>
              </a:rPr>
              <a:t>.csv</a:t>
            </a:r>
          </a:p>
        </p:txBody>
      </p:sp>
      <p:sp>
        <p:nvSpPr>
          <p:cNvPr id="563" name="CasellaDiTesto 21"/>
          <p:cNvSpPr txBox="1"/>
          <p:nvPr/>
        </p:nvSpPr>
        <p:spPr>
          <a:xfrm>
            <a:off x="5014324" y="3971107"/>
            <a:ext cx="223880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venue.csv</a:t>
            </a:r>
          </a:p>
        </p:txBody>
      </p:sp>
      <p:sp>
        <p:nvSpPr>
          <p:cNvPr id="564" name="CasellaDiTesto 22"/>
          <p:cNvSpPr txBox="1"/>
          <p:nvPr/>
        </p:nvSpPr>
        <p:spPr>
          <a:xfrm>
            <a:off x="5014321" y="4778230"/>
            <a:ext cx="223880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writes.csv</a:t>
            </a:r>
          </a:p>
        </p:txBody>
      </p:sp>
      <p:pic>
        <p:nvPicPr>
          <p:cNvPr id="56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3289" y="4923620"/>
            <a:ext cx="2278449" cy="1208449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Parentesi graffa chiusa 34"/>
          <p:cNvSpPr/>
          <p:nvPr/>
        </p:nvSpPr>
        <p:spPr>
          <a:xfrm>
            <a:off x="6584073" y="1817896"/>
            <a:ext cx="288677" cy="33437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70"/>
                  <a:pt x="10800" y="155"/>
                </a:cubicBezTo>
                <a:lnTo>
                  <a:pt x="10800" y="10645"/>
                </a:lnTo>
                <a:cubicBezTo>
                  <a:pt x="10800" y="10730"/>
                  <a:pt x="15635" y="10800"/>
                  <a:pt x="21600" y="10800"/>
                </a:cubicBezTo>
                <a:cubicBezTo>
                  <a:pt x="15635" y="10800"/>
                  <a:pt x="10800" y="10870"/>
                  <a:pt x="10800" y="10955"/>
                </a:cubicBezTo>
                <a:lnTo>
                  <a:pt x="10800" y="21445"/>
                </a:lnTo>
                <a:cubicBezTo>
                  <a:pt x="10800" y="21530"/>
                  <a:pt x="5965" y="21600"/>
                  <a:pt x="0" y="21600"/>
                </a:cubicBezTo>
              </a:path>
            </a:pathLst>
          </a:custGeom>
          <a:ln w="25400">
            <a:solidFill>
              <a:srgbClr val="E77215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 algn="ctr"/>
          </a:p>
        </p:txBody>
      </p:sp>
      <p:sp>
        <p:nvSpPr>
          <p:cNvPr id="567" name="CasellaDiTesto 35"/>
          <p:cNvSpPr txBox="1"/>
          <p:nvPr/>
        </p:nvSpPr>
        <p:spPr>
          <a:xfrm>
            <a:off x="7022100" y="2213335"/>
            <a:ext cx="1871471" cy="2217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Fast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Easy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General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Compute huge quantity of data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Columnar approach</a:t>
            </a:r>
          </a:p>
        </p:txBody>
      </p:sp>
      <p:sp>
        <p:nvSpPr>
          <p:cNvPr id="568" name="Freccia in giù 36"/>
          <p:cNvSpPr/>
          <p:nvPr/>
        </p:nvSpPr>
        <p:spPr>
          <a:xfrm>
            <a:off x="7669161" y="4636728"/>
            <a:ext cx="288676" cy="751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7451"/>
                </a:moveTo>
                <a:lnTo>
                  <a:pt x="5400" y="17451"/>
                </a:lnTo>
                <a:lnTo>
                  <a:pt x="5400" y="0"/>
                </a:lnTo>
                <a:lnTo>
                  <a:pt x="16200" y="0"/>
                </a:lnTo>
                <a:lnTo>
                  <a:pt x="16200" y="17451"/>
                </a:lnTo>
                <a:lnTo>
                  <a:pt x="21600" y="17451"/>
                </a:lnTo>
                <a:lnTo>
                  <a:pt x="10800" y="21600"/>
                </a:lnTo>
                <a:close/>
              </a:path>
            </a:pathLst>
          </a:custGeom>
          <a:gradFill>
            <a:gsLst>
              <a:gs pos="0">
                <a:schemeClr val="accent6">
                  <a:hueOff val="-456778"/>
                  <a:satOff val="8290"/>
                  <a:lumOff val="24503"/>
                </a:schemeClr>
              </a:gs>
              <a:gs pos="35000">
                <a:srgbClr val="FFDECF"/>
              </a:gs>
              <a:gs pos="100000">
                <a:schemeClr val="accent6">
                  <a:hueOff val="-556026"/>
                  <a:satOff val="8290"/>
                  <a:lumOff val="34267"/>
                </a:schemeClr>
              </a:gs>
            </a:gsLst>
            <a:lin ang="16200000"/>
          </a:gradFill>
          <a:ln>
            <a:solidFill>
              <a:srgbClr val="F6924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569" name="Immagine 8" descr="Immagin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247" y="1807841"/>
            <a:ext cx="3462502" cy="32718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5.1 Query</a:t>
            </a:r>
          </a:p>
        </p:txBody>
      </p:sp>
      <p:pic>
        <p:nvPicPr>
          <p:cNvPr id="572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970" y="2308961"/>
            <a:ext cx="7105651" cy="3581401"/>
          </a:xfrm>
          <a:prstGeom prst="rect">
            <a:avLst/>
          </a:prstGeom>
          <a:ln w="12700">
            <a:miter lim="400000"/>
          </a:ln>
        </p:spPr>
      </p:pic>
      <p:sp>
        <p:nvSpPr>
          <p:cNvPr id="573" name="CasellaDiTesto 3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74" name="CasellaDiTesto 6"/>
          <p:cNvSpPr txBox="1"/>
          <p:nvPr/>
        </p:nvSpPr>
        <p:spPr>
          <a:xfrm>
            <a:off x="331609" y="1356085"/>
            <a:ext cx="8561962" cy="1226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Titolo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297179">
              <a:defRPr sz="2080"/>
            </a:pPr>
            <a:r>
              <a:t>Systems and Methods for Big and Unstructured Data Project</a:t>
            </a:r>
            <a:br/>
          </a:p>
        </p:txBody>
      </p:sp>
      <p:sp>
        <p:nvSpPr>
          <p:cNvPr id="480" name="Sottotitolo 2"/>
          <p:cNvSpPr txBox="1"/>
          <p:nvPr>
            <p:ph type="subTitle" sz="quarter" idx="1"/>
          </p:nvPr>
        </p:nvSpPr>
        <p:spPr>
          <a:xfrm>
            <a:off x="641534" y="5406923"/>
            <a:ext cx="3930466" cy="13335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400"/>
              </a:spcBef>
              <a:defRPr sz="1800"/>
            </a:pPr>
            <a:r>
              <a:t>Lorenzo </a:t>
            </a:r>
            <a:r>
              <a:t>Biasiolo</a:t>
            </a:r>
            <a:r>
              <a:t> – 10629367</a:t>
            </a:r>
            <a:br/>
            <a:r>
              <a:t>Grecya D’Angiò - 10651939</a:t>
            </a:r>
            <a:endParaRPr sz="1700"/>
          </a:p>
          <a:p>
            <a:pPr>
              <a:lnSpc>
                <a:spcPct val="80000"/>
              </a:lnSpc>
              <a:spcBef>
                <a:spcPts val="400"/>
              </a:spcBef>
              <a:defRPr sz="1800"/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81" name="CasellaDiTesto 3"/>
          <p:cNvSpPr txBox="1"/>
          <p:nvPr/>
        </p:nvSpPr>
        <p:spPr>
          <a:xfrm>
            <a:off x="5001179" y="6331761"/>
            <a:ext cx="4224922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Group: 7 – Academic Year 2022-2023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84" name="Segnaposto contenuto 2"/>
          <p:cNvSpPr txBox="1"/>
          <p:nvPr>
            <p:ph type="body" idx="1"/>
          </p:nvPr>
        </p:nvSpPr>
        <p:spPr>
          <a:xfrm>
            <a:off x="410136" y="2179320"/>
            <a:ext cx="8323727" cy="4525963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  <a:r>
              <a:t>Bibliography database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DBLP website</a:t>
            </a:r>
          </a:p>
        </p:txBody>
      </p:sp>
      <p:pic>
        <p:nvPicPr>
          <p:cNvPr id="48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331" y="4384914"/>
            <a:ext cx="3048001" cy="1143001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Connettore a gomito 9"/>
          <p:cNvSpPr/>
          <p:nvPr/>
        </p:nvSpPr>
        <p:spPr>
          <a:xfrm>
            <a:off x="1190586" y="4568030"/>
            <a:ext cx="3381414" cy="789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  <p:pic>
        <p:nvPicPr>
          <p:cNvPr id="48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45100" y="1510426"/>
            <a:ext cx="1925321" cy="1925321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Connettore a gomito 14"/>
          <p:cNvSpPr/>
          <p:nvPr/>
        </p:nvSpPr>
        <p:spPr>
          <a:xfrm flipV="1">
            <a:off x="1187367" y="2290721"/>
            <a:ext cx="3337569" cy="797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  <p:sp>
        <p:nvSpPr>
          <p:cNvPr id="489" name="CasellaDiTesto 24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92" name="Segnaposto contenuto 2"/>
          <p:cNvSpPr txBox="1"/>
          <p:nvPr>
            <p:ph type="body" idx="1"/>
          </p:nvPr>
        </p:nvSpPr>
        <p:spPr>
          <a:xfrm>
            <a:off x="410136" y="2179320"/>
            <a:ext cx="8323727" cy="45259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93" name="CasellaDiTesto 5"/>
          <p:cNvSpPr txBox="1"/>
          <p:nvPr/>
        </p:nvSpPr>
        <p:spPr>
          <a:xfrm>
            <a:off x="327197" y="1391919"/>
            <a:ext cx="8360945" cy="4351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An author can be affiliated to one and only one organization.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is no distinction between the authors of the same publication, no ranking nor order.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We assume they all have contributed equally to the publication.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X must cite at least one other publication, but it is admissible that no one has cited (referenced) X.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are no joint publishers (i.e., publishers that share publication rights for the publications). Each publication must have one and only one publisher (even if it is presented at a conference).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Publications stored in the database can either be books or articles. No other types exist. It could eventually be expanded to include works like Ph.D. theses and independent publications.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Each article must be presented in one venue regardless of the type of venue.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cannot reference itself.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Whenever we see missing values in the dataset we set them to a default value.</a:t>
            </a:r>
          </a:p>
        </p:txBody>
      </p:sp>
      <p:sp>
        <p:nvSpPr>
          <p:cNvPr id="494" name="CasellaDiTesto 6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2. ER diagram </a:t>
            </a:r>
          </a:p>
        </p:txBody>
      </p:sp>
      <p:pic>
        <p:nvPicPr>
          <p:cNvPr id="497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3519" y="1347824"/>
            <a:ext cx="6361662" cy="4778339"/>
          </a:xfrm>
          <a:prstGeom prst="rect">
            <a:avLst/>
          </a:prstGeom>
          <a:ln w="12700">
            <a:miter lim="400000"/>
          </a:ln>
        </p:spPr>
      </p:pic>
      <p:sp>
        <p:nvSpPr>
          <p:cNvPr id="498" name="CasellaDiTesto 6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2. ER diagram </a:t>
            </a:r>
          </a:p>
        </p:txBody>
      </p:sp>
      <p:grpSp>
        <p:nvGrpSpPr>
          <p:cNvPr id="503" name="Segnaposto contenuto 4"/>
          <p:cNvGrpSpPr/>
          <p:nvPr/>
        </p:nvGrpSpPr>
        <p:grpSpPr>
          <a:xfrm>
            <a:off x="281477" y="1426357"/>
            <a:ext cx="5048800" cy="4379630"/>
            <a:chOff x="0" y="0"/>
            <a:chExt cx="5048798" cy="4379629"/>
          </a:xfrm>
        </p:grpSpPr>
        <p:pic>
          <p:nvPicPr>
            <p:cNvPr id="501" name="image7.png" descr="image7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26329" b="39055"/>
            <a:stretch>
              <a:fillRect/>
            </a:stretch>
          </p:blipFill>
          <p:spPr>
            <a:xfrm>
              <a:off x="210343" y="1373187"/>
              <a:ext cx="4838304" cy="3006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12144"/>
                  </a:lnTo>
                  <a:cubicBezTo>
                    <a:pt x="1737" y="17708"/>
                    <a:pt x="5707" y="21600"/>
                    <a:pt x="10331" y="21600"/>
                  </a:cubicBezTo>
                  <a:cubicBezTo>
                    <a:pt x="16556" y="21600"/>
                    <a:pt x="21600" y="14558"/>
                    <a:pt x="21600" y="5868"/>
                  </a:cubicBezTo>
                  <a:cubicBezTo>
                    <a:pt x="21600" y="3792"/>
                    <a:pt x="21306" y="1814"/>
                    <a:pt x="20783" y="0"/>
                  </a:cubicBezTo>
                  <a:lnTo>
                    <a:pt x="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502" name="Forma"/>
            <p:cNvSpPr/>
            <p:nvPr/>
          </p:nvSpPr>
          <p:spPr>
            <a:xfrm>
              <a:off x="0" y="0"/>
              <a:ext cx="5048799" cy="4379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lnTo>
                    <a:pt x="10800" y="0"/>
                  </a:lnTo>
                  <a:cubicBezTo>
                    <a:pt x="16765" y="0"/>
                    <a:pt x="21600" y="4835"/>
                    <a:pt x="21600" y="10800"/>
                  </a:cubicBezTo>
                  <a:lnTo>
                    <a:pt x="21600" y="10800"/>
                  </a:lnTo>
                  <a:cubicBezTo>
                    <a:pt x="21600" y="16765"/>
                    <a:pt x="16765" y="21600"/>
                    <a:pt x="10800" y="21600"/>
                  </a:cubicBezTo>
                  <a:lnTo>
                    <a:pt x="10800" y="21600"/>
                  </a:ln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/>
              </a:solidFill>
              <a:prstDash val="lgDash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504" name="CasellaDiTesto 5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Titolo 1"/>
          <p:cNvSpPr txBox="1"/>
          <p:nvPr>
            <p:ph type="title"/>
          </p:nvPr>
        </p:nvSpPr>
        <p:spPr>
          <a:xfrm>
            <a:off x="288521" y="139165"/>
            <a:ext cx="8581043" cy="8404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507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rcRect l="10640" t="31387" r="26739" b="8903"/>
          <a:stretch>
            <a:fillRect/>
          </a:stretch>
        </p:blipFill>
        <p:spPr>
          <a:xfrm>
            <a:off x="3166853" y="1619187"/>
            <a:ext cx="5702698" cy="408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5" y="21600"/>
                  <a:pt x="21600" y="16764"/>
                  <a:pt x="21600" y="10799"/>
                </a:cubicBezTo>
                <a:cubicBezTo>
                  <a:pt x="21600" y="4834"/>
                  <a:pt x="16765" y="0"/>
                  <a:pt x="10801" y="0"/>
                </a:cubicBezTo>
                <a:close/>
              </a:path>
            </a:pathLst>
          </a:custGeom>
          <a:ln w="19050">
            <a:solidFill>
              <a:srgbClr val="0070C0"/>
            </a:solidFill>
            <a:prstDash val="lgDash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3. Neo4J</a:t>
            </a:r>
          </a:p>
        </p:txBody>
      </p:sp>
      <p:pic>
        <p:nvPicPr>
          <p:cNvPr id="510" name="Segnaposto contenuto 3" descr="Segnaposto contenuto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850" y="1649484"/>
            <a:ext cx="5902142" cy="3431065"/>
          </a:xfrm>
          <a:prstGeom prst="rect">
            <a:avLst/>
          </a:prstGeom>
          <a:ln w="12700">
            <a:miter lim="400000"/>
          </a:ln>
        </p:spPr>
      </p:pic>
      <p:pic>
        <p:nvPicPr>
          <p:cNvPr id="51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5263" y="4708109"/>
            <a:ext cx="3119166" cy="1170623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CasellaDiTesto 4"/>
          <p:cNvSpPr txBox="1"/>
          <p:nvPr/>
        </p:nvSpPr>
        <p:spPr>
          <a:xfrm>
            <a:off x="327198" y="5232400"/>
            <a:ext cx="5113482" cy="617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Useful to research the relationships of the different parts of the schema</a:t>
            </a:r>
          </a:p>
        </p:txBody>
      </p:sp>
      <p:sp>
        <p:nvSpPr>
          <p:cNvPr id="513" name="Freccia in su 20"/>
          <p:cNvSpPr/>
          <p:nvPr/>
        </p:nvSpPr>
        <p:spPr>
          <a:xfrm rot="16200000">
            <a:off x="4885113" y="5196290"/>
            <a:ext cx="355601" cy="646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942"/>
                </a:moveTo>
                <a:lnTo>
                  <a:pt x="10800" y="0"/>
                </a:lnTo>
                <a:lnTo>
                  <a:pt x="21600" y="5942"/>
                </a:lnTo>
                <a:lnTo>
                  <a:pt x="16200" y="5942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942"/>
                </a:lnTo>
                <a:close/>
              </a:path>
            </a:pathLst>
          </a:custGeom>
          <a:gradFill>
            <a:gsLst>
              <a:gs pos="0">
                <a:srgbClr val="3F80CE"/>
              </a:gs>
              <a:gs pos="100000">
                <a:schemeClr val="accent1">
                  <a:hueOff val="357503"/>
                  <a:satOff val="54545"/>
                  <a:lumOff val="29273"/>
                </a:schemeClr>
              </a:gs>
            </a:gsLst>
            <a:lin ang="16200000"/>
          </a:gradFill>
          <a:ln>
            <a:solidFill>
              <a:srgbClr val="4A7EBB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14" name="CasellaDiTesto 21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3.1  Neo4J Data Structure</a:t>
            </a:r>
          </a:p>
        </p:txBody>
      </p:sp>
      <p:pic>
        <p:nvPicPr>
          <p:cNvPr id="517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717" y="1539239"/>
            <a:ext cx="6416597" cy="4625742"/>
          </a:xfrm>
          <a:prstGeom prst="rect">
            <a:avLst/>
          </a:prstGeom>
          <a:ln w="12700">
            <a:miter lim="400000"/>
          </a:ln>
        </p:spPr>
      </p:pic>
      <p:sp>
        <p:nvSpPr>
          <p:cNvPr id="518" name="CasellaDiTesto 8"/>
          <p:cNvSpPr/>
          <p:nvPr/>
        </p:nvSpPr>
        <p:spPr>
          <a:xfrm>
            <a:off x="182879" y="6248400"/>
            <a:ext cx="3068322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